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wmf" ContentType="image/x-wmf"/>
  <Default Extension="png" ContentType="image/png"/>
  <Default Extension="gif" ContentType="image/gi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  <p:sldMasterId id="2147483662" r:id="rId3"/>
  </p:sldMasterIdLst>
  <p:notesMasterIdLst>
    <p:notesMasterId r:id="rId4"/>
  </p:notesMasterIdLst>
  <p:sldIdLst>
    <p:sldId id="1350" r:id="rId5"/>
    <p:sldId id="1352" r:id="rId6"/>
    <p:sldId id="1351" r:id="rId7"/>
    <p:sldId id="1389" r:id="rId8"/>
    <p:sldId id="1248" r:id="rId9"/>
    <p:sldId id="1308" r:id="rId10"/>
    <p:sldId id="1275" r:id="rId11"/>
    <p:sldId id="1276" r:id="rId12"/>
    <p:sldId id="1277" r:id="rId13"/>
    <p:sldId id="1280" r:id="rId14"/>
    <p:sldId id="1254" r:id="rId15"/>
    <p:sldId id="1255" r:id="rId16"/>
    <p:sldId id="1256" r:id="rId17"/>
    <p:sldId id="1395" r:id="rId18"/>
    <p:sldId id="1396" r:id="rId19"/>
    <p:sldId id="1397" r:id="rId20"/>
    <p:sldId id="1393" r:id="rId21"/>
    <p:sldId id="1394" r:id="rId22"/>
    <p:sldId id="1312" r:id="rId23"/>
    <p:sldId id="1398" r:id="rId24"/>
    <p:sldId id="1399" r:id="rId25"/>
    <p:sldId id="1400" r:id="rId26"/>
    <p:sldId id="1401" r:id="rId27"/>
    <p:sldId id="1261" r:id="rId28"/>
    <p:sldId id="1402" r:id="rId29"/>
    <p:sldId id="1403" r:id="rId30"/>
    <p:sldId id="1404" r:id="rId31"/>
    <p:sldId id="1405" r:id="rId32"/>
    <p:sldId id="1406" r:id="rId33"/>
    <p:sldId id="1407" r:id="rId34"/>
    <p:sldId id="1408" r:id="rId35"/>
    <p:sldId id="1413" r:id="rId36"/>
    <p:sldId id="1409" r:id="rId37"/>
    <p:sldId id="1411" r:id="rId38"/>
    <p:sldId id="1342" r:id="rId39"/>
    <p:sldId id="1344" r:id="rId40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>
  <p:cmAuthor id="1" name="Administrator" initials="A" lastIdx="0" clrIdx="0"/>
  <p:cmAuthor id="2" name="孙文纯" initials="孙" lastIdx="0" clrIdx="0"/>
  <p:cmAuthor id="0" name="lenovo" initials="" lastIdx="0" clrIdx="0"/>
  <p:cmAuthor id="3" name="shx" initials="s" lastIdx="0" clrIdx="0"/>
  <p:cmAuthor id="4" name="Lenovo" initials="L" lastIdx="0" clrIdx="2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slideMaster" Target="slideMasters/slideMaster2.xml" /><Relationship Id="rId30" Type="http://schemas.openxmlformats.org/officeDocument/2006/relationships/slide" Target="slides/slide26.xml" /><Relationship Id="rId31" Type="http://schemas.openxmlformats.org/officeDocument/2006/relationships/slide" Target="slides/slide27.xml" /><Relationship Id="rId32" Type="http://schemas.openxmlformats.org/officeDocument/2006/relationships/slide" Target="slides/slide28.xml" /><Relationship Id="rId33" Type="http://schemas.openxmlformats.org/officeDocument/2006/relationships/slide" Target="slides/slide29.xml" /><Relationship Id="rId34" Type="http://schemas.openxmlformats.org/officeDocument/2006/relationships/slide" Target="slides/slide30.xml" /><Relationship Id="rId35" Type="http://schemas.openxmlformats.org/officeDocument/2006/relationships/slide" Target="slides/slide31.xml" /><Relationship Id="rId36" Type="http://schemas.openxmlformats.org/officeDocument/2006/relationships/slide" Target="slides/slide32.xml" /><Relationship Id="rId37" Type="http://schemas.openxmlformats.org/officeDocument/2006/relationships/slide" Target="slides/slide33.xml" /><Relationship Id="rId38" Type="http://schemas.openxmlformats.org/officeDocument/2006/relationships/slide" Target="slides/slide34.xml" /><Relationship Id="rId39" Type="http://schemas.openxmlformats.org/officeDocument/2006/relationships/slide" Target="slides/slide35.xml" /><Relationship Id="rId4" Type="http://schemas.openxmlformats.org/officeDocument/2006/relationships/notesMaster" Target="notesMasters/notesMaster1.xml" /><Relationship Id="rId40" Type="http://schemas.openxmlformats.org/officeDocument/2006/relationships/slide" Target="slides/slide36.xml" /><Relationship Id="rId41" Type="http://schemas.openxmlformats.org/officeDocument/2006/relationships/tags" Target="tags/tag702.xml" /><Relationship Id="rId42" Type="http://schemas.openxmlformats.org/officeDocument/2006/relationships/presProps" Target="presProps.xml" /><Relationship Id="rId43" Type="http://schemas.openxmlformats.org/officeDocument/2006/relationships/viewProps" Target="viewProps.xml" /><Relationship Id="rId44" Type="http://schemas.openxmlformats.org/officeDocument/2006/relationships/theme" Target="theme/theme1.xml" /><Relationship Id="rId45" Type="http://schemas.openxmlformats.org/officeDocument/2006/relationships/tableStyles" Target="tableStyles.xml" /><Relationship Id="rId5" Type="http://schemas.openxmlformats.org/officeDocument/2006/relationships/slide" Target="slides/slide1.xml" /><Relationship Id="rId6" Type="http://schemas.openxmlformats.org/officeDocument/2006/relationships/slide" Target="slides/slide2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95.xml" /><Relationship Id="rId2" Type="http://schemas.openxmlformats.org/officeDocument/2006/relationships/tags" Target="../tags/tag196.xml" /><Relationship Id="rId3" Type="http://schemas.openxmlformats.org/officeDocument/2006/relationships/tags" Target="../tags/tag197.xml" /><Relationship Id="rId4" Type="http://schemas.openxmlformats.org/officeDocument/2006/relationships/tags" Target="../tags/tag198.xml" /><Relationship Id="rId5" Type="http://schemas.openxmlformats.org/officeDocument/2006/relationships/tags" Target="../tags/tag199.xml" /><Relationship Id="rId6" Type="http://schemas.openxmlformats.org/officeDocument/2006/relationships/tags" Target="../tags/tag200.xml" /><Relationship Id="rId7" Type="http://schemas.openxmlformats.org/officeDocument/2006/relationships/tags" Target="../tags/tag201.xml" /><Relationship Id="rId8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16.xml" /><Relationship Id="rId4" Type="http://schemas.openxmlformats.org/officeDocument/2006/relationships/tags" Target="../tags/tag217.xml" /><Relationship Id="rId5" Type="http://schemas.openxmlformats.org/officeDocument/2006/relationships/tags" Target="../tags/tag218.xml" /><Relationship Id="rId6" Type="http://schemas.openxmlformats.org/officeDocument/2006/relationships/tags" Target="../tags/tag219.xml" /><Relationship Id="rId7" Type="http://schemas.openxmlformats.org/officeDocument/2006/relationships/tags" Target="../tags/tag220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28.xml" /><Relationship Id="rId4" Type="http://schemas.openxmlformats.org/officeDocument/2006/relationships/tags" Target="../tags/tag229.xml" /><Relationship Id="rId5" Type="http://schemas.openxmlformats.org/officeDocument/2006/relationships/tags" Target="../tags/tag230.xml" /><Relationship Id="rId6" Type="http://schemas.openxmlformats.org/officeDocument/2006/relationships/tags" Target="../tags/tag23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08.xml" /><Relationship Id="rId4" Type="http://schemas.openxmlformats.org/officeDocument/2006/relationships/tags" Target="../tags/tag509.xml" /><Relationship Id="rId5" Type="http://schemas.openxmlformats.org/officeDocument/2006/relationships/tags" Target="../tags/tag510.xml" /><Relationship Id="rId6" Type="http://schemas.openxmlformats.org/officeDocument/2006/relationships/tags" Target="../tags/tag51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81.xml" /><Relationship Id="rId4" Type="http://schemas.openxmlformats.org/officeDocument/2006/relationships/tags" Target="../tags/tag682.xml" /><Relationship Id="rId5" Type="http://schemas.openxmlformats.org/officeDocument/2006/relationships/tags" Target="../tags/tag683.xml" /><Relationship Id="rId6" Type="http://schemas.openxmlformats.org/officeDocument/2006/relationships/tags" Target="../tags/tag684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3250" name="Rectangle 7"/>
          <p:cNvSpPr txBox="1">
            <a:spLocks noGrp="1" noChangeArrowheads="1"/>
          </p:cNvSpPr>
          <p:nvPr>
            <p:ph type="sldNum" sz="quarter"/>
            <p:custDataLst>
              <p:tags r:id="rId4"/>
            </p:custDataLst>
          </p:nvPr>
        </p:nvSpPr>
        <p:spPr bwMode="auto">
          <a:ln>
            <a:miter lim="800000"/>
          </a:ln>
        </p:spPr>
        <p:txBody>
          <a:bodyPr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>
                <a:effectLst/>
              </a:rPr>
              <a:t>2</a:t>
            </a:fld>
            <a:endParaRPr lang="en-US" altLang="zh-CN" sz="1200">
              <a:effectLst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>
            <p:custDataLst>
              <p:tags r:id="rId5"/>
            </p:custDataLst>
          </p:nvPr>
        </p:nvSpPr>
        <p:spPr bwMode="auto">
          <a:xfrm>
            <a:off x="3884613" y="8521700"/>
            <a:ext cx="2971800" cy="449263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>
                <a:effectLst>
                  <a:outerShdw blurRad="38100" dist="38100" dir="2700000">
                    <a:srgbClr val="C0C0C0"/>
                  </a:outerShdw>
                </a:effectLst>
              </a:rPr>
              <a:t>2</a:t>
            </a:fld>
            <a:endParaRPr lang="en-US" altLang="zh-CN" sz="1200"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  <p:sp>
        <p:nvSpPr>
          <p:cNvPr id="53252" name="Rectangle 2"/>
          <p:cNvSpPr>
            <a:spLocks noRot="1" noTextEdit="1"/>
          </p:cNvSpPr>
          <p:nvPr>
            <p:ph type="sldImg" idx="2"/>
            <p:custDataLst>
              <p:tags r:id="rId6"/>
            </p:custDataLst>
          </p:nvPr>
        </p:nvSpPr>
        <p:spPr>
          <a:xfrm>
            <a:off x="1189038" y="674688"/>
            <a:ext cx="4479925" cy="3360737"/>
          </a:xfrm>
          <a:ln w="12700"/>
        </p:spPr>
      </p:sp>
      <p:sp>
        <p:nvSpPr>
          <p:cNvPr id="53253" name="Rectangle 3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914400" y="4262438"/>
            <a:ext cx="5029200" cy="4037012"/>
          </a:xfrm>
        </p:spPr>
        <p:txBody>
          <a:bodyPr wrap="square" lIns="92075" tIns="46038" rIns="92075" bIns="46038" anchor="t"/>
          <a:lstStyle/>
          <a:p>
            <a:pPr lvl="0" eaLnBrk="1" hangingPunct="1"/>
            <a:r>
              <a:rPr lang="zh-CN" altLang="en-US">
                <a:ea typeface="宋体" panose="02010600030101010101" pitchFamily="2" charset="-122"/>
              </a:rPr>
              <a:t>好词好句www.haociju.com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CN"/>
              <a:t>(4)若在影响视野的环境中(如密林中)，生物间多依靠“声音”这种物理形式传递信息。</a:t>
            </a:r>
          </a:p>
          <a:p>
            <a:r>
              <a:rPr lang="en-US" altLang="zh-CN"/>
              <a:t>(5)若在声音嘈杂的环境中(如洪水、瀑布旁)，生物多以“肢体语言”这种行为形式进行信息交流。　　　　　　　　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68F9A1ED-5C76-4F12-BA59-5C21C983BAB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解析　捕虫草产生香甜的分泌液、海芋释放的臭味、美洲猎豹撒的尿等均属于化学信息，而孔雀开屏属于行为信息。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68F9A1ED-5C76-4F12-BA59-5C21C983BAB2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tags" Target="../tags/tag6.xml" /><Relationship Id="rId7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8.xml" /><Relationship Id="rId2" Type="http://schemas.openxmlformats.org/officeDocument/2006/relationships/tags" Target="../tags/tag59.xml" /><Relationship Id="rId3" Type="http://schemas.openxmlformats.org/officeDocument/2006/relationships/tags" Target="../tags/tag60.xml" /><Relationship Id="rId4" Type="http://schemas.openxmlformats.org/officeDocument/2006/relationships/tags" Target="../tags/tag61.xml" /><Relationship Id="rId5" Type="http://schemas.openxmlformats.org/officeDocument/2006/relationships/tags" Target="../tags/tag62.xml" /><Relationship Id="rId6" Type="http://schemas.openxmlformats.org/officeDocument/2006/relationships/tags" Target="../tags/tag63.xml" /><Relationship Id="rId7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4.xml" /><Relationship Id="rId2" Type="http://schemas.openxmlformats.org/officeDocument/2006/relationships/tags" Target="../tags/tag65.xml" /><Relationship Id="rId3" Type="http://schemas.openxmlformats.org/officeDocument/2006/relationships/tags" Target="../tags/tag66.xml" /><Relationship Id="rId4" Type="http://schemas.openxmlformats.org/officeDocument/2006/relationships/tags" Target="../tags/tag67.xml" /><Relationship Id="rId5" Type="http://schemas.openxmlformats.org/officeDocument/2006/relationships/tags" Target="../tags/tag68.xml" /><Relationship Id="rId6" Type="http://schemas.openxmlformats.org/officeDocument/2006/relationships/tags" Target="../tags/tag69.xml" /><Relationship Id="rId7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0.xml" /><Relationship Id="rId2" Type="http://schemas.openxmlformats.org/officeDocument/2006/relationships/tags" Target="../tags/tag71.xml" /><Relationship Id="rId3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2.xml" /><Relationship Id="rId2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9.xml" /><Relationship Id="rId2" Type="http://schemas.openxmlformats.org/officeDocument/2006/relationships/tags" Target="../tags/tag80.xml" /><Relationship Id="rId3" Type="http://schemas.openxmlformats.org/officeDocument/2006/relationships/tags" Target="../tags/tag81.xml" /><Relationship Id="rId4" Type="http://schemas.openxmlformats.org/officeDocument/2006/relationships/tags" Target="../tags/tag82.xml" /><Relationship Id="rId5" Type="http://schemas.openxmlformats.org/officeDocument/2006/relationships/tags" Target="../tags/tag83.xml" /><Relationship Id="rId6" Type="http://schemas.openxmlformats.org/officeDocument/2006/relationships/tags" Target="../tags/tag84.xml" /><Relationship Id="rId7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5.xml" /><Relationship Id="rId2" Type="http://schemas.openxmlformats.org/officeDocument/2006/relationships/tags" Target="../tags/tag86.xml" /><Relationship Id="rId3" Type="http://schemas.openxmlformats.org/officeDocument/2006/relationships/tags" Target="../tags/tag87.xml" /><Relationship Id="rId4" Type="http://schemas.openxmlformats.org/officeDocument/2006/relationships/tags" Target="../tags/tag88.xml" /><Relationship Id="rId5" Type="http://schemas.openxmlformats.org/officeDocument/2006/relationships/tags" Target="../tags/tag89.xml" /><Relationship Id="rId6" Type="http://schemas.openxmlformats.org/officeDocument/2006/relationships/tags" Target="../tags/tag90.xml" /><Relationship Id="rId7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1.xml" /><Relationship Id="rId2" Type="http://schemas.openxmlformats.org/officeDocument/2006/relationships/tags" Target="../tags/tag92.xml" /><Relationship Id="rId3" Type="http://schemas.openxmlformats.org/officeDocument/2006/relationships/tags" Target="../tags/tag93.xml" /><Relationship Id="rId4" Type="http://schemas.openxmlformats.org/officeDocument/2006/relationships/tags" Target="../tags/tag94.xml" /><Relationship Id="rId5" Type="http://schemas.openxmlformats.org/officeDocument/2006/relationships/tags" Target="../tags/tag95.xml" /><Relationship Id="rId6" Type="http://schemas.openxmlformats.org/officeDocument/2006/relationships/tags" Target="../tags/tag96.xml" /><Relationship Id="rId7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7.xml" /><Relationship Id="rId2" Type="http://schemas.openxmlformats.org/officeDocument/2006/relationships/tags" Target="../tags/tag98.xml" /><Relationship Id="rId3" Type="http://schemas.openxmlformats.org/officeDocument/2006/relationships/tags" Target="../tags/tag99.xml" /><Relationship Id="rId4" Type="http://schemas.openxmlformats.org/officeDocument/2006/relationships/tags" Target="../tags/tag100.xml" /><Relationship Id="rId5" Type="http://schemas.openxmlformats.org/officeDocument/2006/relationships/tags" Target="../tags/tag101.xml" /><Relationship Id="rId6" Type="http://schemas.openxmlformats.org/officeDocument/2006/relationships/tags" Target="../tags/tag102.xml" /><Relationship Id="rId7" Type="http://schemas.openxmlformats.org/officeDocument/2006/relationships/tags" Target="../tags/tag103.xml" /><Relationship Id="rId8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4.xml" /><Relationship Id="rId10" Type="http://schemas.openxmlformats.org/officeDocument/2006/relationships/slideMaster" Target="../slideMasters/slideMaster2.xml" /><Relationship Id="rId2" Type="http://schemas.openxmlformats.org/officeDocument/2006/relationships/tags" Target="../tags/tag105.xml" /><Relationship Id="rId3" Type="http://schemas.openxmlformats.org/officeDocument/2006/relationships/tags" Target="../tags/tag106.xml" /><Relationship Id="rId4" Type="http://schemas.openxmlformats.org/officeDocument/2006/relationships/tags" Target="../tags/tag107.xml" /><Relationship Id="rId5" Type="http://schemas.openxmlformats.org/officeDocument/2006/relationships/tags" Target="../tags/tag108.xml" /><Relationship Id="rId6" Type="http://schemas.openxmlformats.org/officeDocument/2006/relationships/tags" Target="../tags/tag109.xml" /><Relationship Id="rId7" Type="http://schemas.openxmlformats.org/officeDocument/2006/relationships/tags" Target="../tags/tag110.xml" /><Relationship Id="rId8" Type="http://schemas.openxmlformats.org/officeDocument/2006/relationships/tags" Target="../tags/tag111.xml" /><Relationship Id="rId9" Type="http://schemas.openxmlformats.org/officeDocument/2006/relationships/tags" Target="../tags/tag11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3.xml" /><Relationship Id="rId2" Type="http://schemas.openxmlformats.org/officeDocument/2006/relationships/tags" Target="../tags/tag114.xml" /><Relationship Id="rId3" Type="http://schemas.openxmlformats.org/officeDocument/2006/relationships/tags" Target="../tags/tag115.xml" /><Relationship Id="rId4" Type="http://schemas.openxmlformats.org/officeDocument/2006/relationships/tags" Target="../tags/tag116.xml" /><Relationship Id="rId5" Type="http://schemas.openxmlformats.org/officeDocument/2006/relationships/tags" Target="../tags/tag117.xml" /><Relationship Id="rId6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.xml" /><Relationship Id="rId2" Type="http://schemas.openxmlformats.org/officeDocument/2006/relationships/tags" Target="../tags/tag8.xml" /><Relationship Id="rId3" Type="http://schemas.openxmlformats.org/officeDocument/2006/relationships/tags" Target="../tags/tag9.xml" /><Relationship Id="rId4" Type="http://schemas.openxmlformats.org/officeDocument/2006/relationships/tags" Target="../tags/tag10.xml" /><Relationship Id="rId5" Type="http://schemas.openxmlformats.org/officeDocument/2006/relationships/tags" Target="../tags/tag11.xml" /><Relationship Id="rId6" Type="http://schemas.openxmlformats.org/officeDocument/2006/relationships/tags" Target="../tags/tag12.xml" /><Relationship Id="rId7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8.xml" /><Relationship Id="rId2" Type="http://schemas.openxmlformats.org/officeDocument/2006/relationships/tags" Target="../tags/tag119.xml" /><Relationship Id="rId3" Type="http://schemas.openxmlformats.org/officeDocument/2006/relationships/tags" Target="../tags/tag120.xml" /><Relationship Id="rId4" Type="http://schemas.openxmlformats.org/officeDocument/2006/relationships/tags" Target="../tags/tag121.xml" /><Relationship Id="rId5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22.xml" /><Relationship Id="rId2" Type="http://schemas.openxmlformats.org/officeDocument/2006/relationships/tags" Target="../tags/tag123.xml" /><Relationship Id="rId3" Type="http://schemas.openxmlformats.org/officeDocument/2006/relationships/tags" Target="../tags/tag124.xml" /><Relationship Id="rId4" Type="http://schemas.openxmlformats.org/officeDocument/2006/relationships/tags" Target="../tags/tag125.xml" /><Relationship Id="rId5" Type="http://schemas.openxmlformats.org/officeDocument/2006/relationships/tags" Target="../tags/tag126.xml" /><Relationship Id="rId6" Type="http://schemas.openxmlformats.org/officeDocument/2006/relationships/tags" Target="../tags/tag127.xml" /><Relationship Id="rId7" Type="http://schemas.openxmlformats.org/officeDocument/2006/relationships/tags" Target="../tags/tag128.xml" /><Relationship Id="rId8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29.xml" /><Relationship Id="rId2" Type="http://schemas.openxmlformats.org/officeDocument/2006/relationships/tags" Target="../tags/tag130.xml" /><Relationship Id="rId3" Type="http://schemas.openxmlformats.org/officeDocument/2006/relationships/tags" Target="../tags/tag131.xml" /><Relationship Id="rId4" Type="http://schemas.openxmlformats.org/officeDocument/2006/relationships/tags" Target="../tags/tag132.xml" /><Relationship Id="rId5" Type="http://schemas.openxmlformats.org/officeDocument/2006/relationships/tags" Target="../tags/tag133.xml" /><Relationship Id="rId6" Type="http://schemas.openxmlformats.org/officeDocument/2006/relationships/tags" Target="../tags/tag134.xml" /><Relationship Id="rId7" Type="http://schemas.openxmlformats.org/officeDocument/2006/relationships/tags" Target="../tags/tag135.xml" /><Relationship Id="rId8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6.xml" /><Relationship Id="rId2" Type="http://schemas.openxmlformats.org/officeDocument/2006/relationships/tags" Target="../tags/tag137.xml" /><Relationship Id="rId3" Type="http://schemas.openxmlformats.org/officeDocument/2006/relationships/tags" Target="../tags/tag138.xml" /><Relationship Id="rId4" Type="http://schemas.openxmlformats.org/officeDocument/2006/relationships/tags" Target="../tags/tag139.xml" /><Relationship Id="rId5" Type="http://schemas.openxmlformats.org/officeDocument/2006/relationships/tags" Target="../tags/tag140.xml" /><Relationship Id="rId6" Type="http://schemas.openxmlformats.org/officeDocument/2006/relationships/tags" Target="../tags/tag141.xml" /><Relationship Id="rId7" Type="http://schemas.openxmlformats.org/officeDocument/2006/relationships/slideMaster" Target="../slideMasters/slideMaster2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42.xml" /><Relationship Id="rId2" Type="http://schemas.openxmlformats.org/officeDocument/2006/relationships/tags" Target="../tags/tag143.xml" /><Relationship Id="rId3" Type="http://schemas.openxmlformats.org/officeDocument/2006/relationships/tags" Target="../tags/tag144.xml" /><Relationship Id="rId4" Type="http://schemas.openxmlformats.org/officeDocument/2006/relationships/tags" Target="../tags/tag145.xml" /><Relationship Id="rId5" Type="http://schemas.openxmlformats.org/officeDocument/2006/relationships/tags" Target="../tags/tag146.xml" /><Relationship Id="rId6" Type="http://schemas.openxmlformats.org/officeDocument/2006/relationships/tags" Target="../tags/tag147.xml" /><Relationship Id="rId7" Type="http://schemas.openxmlformats.org/officeDocument/2006/relationships/slideMaster" Target="../slideMasters/slideMaster2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48.xml" /><Relationship Id="rId2" Type="http://schemas.openxmlformats.org/officeDocument/2006/relationships/tags" Target="../tags/tag149.xml" /><Relationship Id="rId3" Type="http://schemas.openxmlformats.org/officeDocument/2006/relationships/tags" Target="../tags/tag150.xml" /><Relationship Id="rId4" Type="http://schemas.openxmlformats.org/officeDocument/2006/relationships/tags" Target="../tags/tag151.xml" /><Relationship Id="rId5" Type="http://schemas.openxmlformats.org/officeDocument/2006/relationships/tags" Target="../tags/tag152.xml" /><Relationship Id="rId6" Type="http://schemas.openxmlformats.org/officeDocument/2006/relationships/slideMaster" Target="../slideMasters/slideMaster2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53.xml" /><Relationship Id="rId2" Type="http://schemas.openxmlformats.org/officeDocument/2006/relationships/image" Target="../media/image1.jpeg" /><Relationship Id="rId3" Type="http://schemas.openxmlformats.org/officeDocument/2006/relationships/tags" Target="../tags/tag154.xml" /><Relationship Id="rId4" Type="http://schemas.openxmlformats.org/officeDocument/2006/relationships/image" Target="../media/image2.png" /><Relationship Id="rId5" Type="http://schemas.openxmlformats.org/officeDocument/2006/relationships/tags" Target="../tags/tag155.xml" /><Relationship Id="rId6" Type="http://schemas.openxmlformats.org/officeDocument/2006/relationships/slideMaster" Target="../slideMasters/slideMaster2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56.xml" /><Relationship Id="rId2" Type="http://schemas.openxmlformats.org/officeDocument/2006/relationships/image" Target="../media/image3.jpeg" /><Relationship Id="rId3" Type="http://schemas.openxmlformats.org/officeDocument/2006/relationships/tags" Target="../tags/tag157.xml" /><Relationship Id="rId4" Type="http://schemas.openxmlformats.org/officeDocument/2006/relationships/image" Target="../media/image2.png" /><Relationship Id="rId5" Type="http://schemas.openxmlformats.org/officeDocument/2006/relationships/tags" Target="../tags/tag158.xml" /><Relationship Id="rId6" Type="http://schemas.openxmlformats.org/officeDocument/2006/relationships/slideMaster" Target="../slideMasters/slideMaster2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59.xml" /><Relationship Id="rId2" Type="http://schemas.openxmlformats.org/officeDocument/2006/relationships/image" Target="../media/image4.jpeg" /><Relationship Id="rId3" Type="http://schemas.openxmlformats.org/officeDocument/2006/relationships/tags" Target="../tags/tag160.xml" /><Relationship Id="rId4" Type="http://schemas.openxmlformats.org/officeDocument/2006/relationships/image" Target="../media/image2.png" /><Relationship Id="rId5" Type="http://schemas.openxmlformats.org/officeDocument/2006/relationships/tags" Target="../tags/tag161.xml" /><Relationship Id="rId6" Type="http://schemas.openxmlformats.org/officeDocument/2006/relationships/slideMaster" Target="../slideMasters/slideMaster2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2.xml" /><Relationship Id="rId2" Type="http://schemas.openxmlformats.org/officeDocument/2006/relationships/tags" Target="../tags/tag163.xml" /><Relationship Id="rId3" Type="http://schemas.openxmlformats.org/officeDocument/2006/relationships/tags" Target="../tags/tag164.xml" /><Relationship Id="rId4" Type="http://schemas.openxmlformats.org/officeDocument/2006/relationships/tags" Target="../tags/tag165.xml" /><Relationship Id="rId5" Type="http://schemas.openxmlformats.org/officeDocument/2006/relationships/tags" Target="../tags/tag166.xml" /><Relationship Id="rId6" Type="http://schemas.openxmlformats.org/officeDocument/2006/relationships/slideMaster" Target="../slideMasters/slideMaster2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.xml" /><Relationship Id="rId2" Type="http://schemas.openxmlformats.org/officeDocument/2006/relationships/tags" Target="../tags/tag14.xml" /><Relationship Id="rId3" Type="http://schemas.openxmlformats.org/officeDocument/2006/relationships/tags" Target="../tags/tag15.xml" /><Relationship Id="rId4" Type="http://schemas.openxmlformats.org/officeDocument/2006/relationships/tags" Target="../tags/tag16.xml" /><Relationship Id="rId5" Type="http://schemas.openxmlformats.org/officeDocument/2006/relationships/tags" Target="../tags/tag17.xml" /><Relationship Id="rId6" Type="http://schemas.openxmlformats.org/officeDocument/2006/relationships/tags" Target="../tags/tag18.xml" /><Relationship Id="rId7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7.xml" /><Relationship Id="rId2" Type="http://schemas.openxmlformats.org/officeDocument/2006/relationships/image" Target="../media/image3.jpeg" /><Relationship Id="rId3" Type="http://schemas.openxmlformats.org/officeDocument/2006/relationships/tags" Target="../tags/tag168.xml" /><Relationship Id="rId4" Type="http://schemas.openxmlformats.org/officeDocument/2006/relationships/image" Target="../media/image2.png" /><Relationship Id="rId5" Type="http://schemas.openxmlformats.org/officeDocument/2006/relationships/tags" Target="../tags/tag169.xml" /><Relationship Id="rId6" Type="http://schemas.openxmlformats.org/officeDocument/2006/relationships/slideMaster" Target="../slideMasters/slideMaster2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0.xml" /><Relationship Id="rId2" Type="http://schemas.openxmlformats.org/officeDocument/2006/relationships/tags" Target="../tags/tag171.xml" /><Relationship Id="rId3" Type="http://schemas.openxmlformats.org/officeDocument/2006/relationships/slideMaster" Target="../slideMasters/slideMaster2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2.xml" /><Relationship Id="rId2" Type="http://schemas.openxmlformats.org/officeDocument/2006/relationships/tags" Target="../tags/tag173.xml" /><Relationship Id="rId3" Type="http://schemas.openxmlformats.org/officeDocument/2006/relationships/slideMaster" Target="../slideMasters/slideMaster2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4.xml" /><Relationship Id="rId2" Type="http://schemas.openxmlformats.org/officeDocument/2006/relationships/tags" Target="../tags/tag175.xml" /><Relationship Id="rId3" Type="http://schemas.openxmlformats.org/officeDocument/2006/relationships/slideMaster" Target="../slideMasters/slideMaster2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6.xml" /><Relationship Id="rId2" Type="http://schemas.openxmlformats.org/officeDocument/2006/relationships/tags" Target="../tags/tag177.xml" /><Relationship Id="rId3" Type="http://schemas.openxmlformats.org/officeDocument/2006/relationships/slideMaster" Target="../slideMasters/slideMaster2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8.xml" /><Relationship Id="rId2" Type="http://schemas.openxmlformats.org/officeDocument/2006/relationships/tags" Target="../tags/tag179.xml" /><Relationship Id="rId3" Type="http://schemas.openxmlformats.org/officeDocument/2006/relationships/slideMaster" Target="../slideMasters/slideMaster2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80.xml" /><Relationship Id="rId2" Type="http://schemas.openxmlformats.org/officeDocument/2006/relationships/tags" Target="../tags/tag181.xml" /><Relationship Id="rId3" Type="http://schemas.openxmlformats.org/officeDocument/2006/relationships/slideMaster" Target="../slideMasters/slideMaster2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82.xml" /><Relationship Id="rId2" Type="http://schemas.openxmlformats.org/officeDocument/2006/relationships/tags" Target="../tags/tag183.xml" /><Relationship Id="rId3" Type="http://schemas.openxmlformats.org/officeDocument/2006/relationships/slideMaster" Target="../slideMasters/slideMaster2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84.xml" /><Relationship Id="rId2" Type="http://schemas.openxmlformats.org/officeDocument/2006/relationships/image" Target="../media/image5.jpeg" /><Relationship Id="rId3" Type="http://schemas.openxmlformats.org/officeDocument/2006/relationships/tags" Target="../tags/tag185.xml" /><Relationship Id="rId4" Type="http://schemas.openxmlformats.org/officeDocument/2006/relationships/image" Target="../media/image6.png" /><Relationship Id="rId5" Type="http://schemas.openxmlformats.org/officeDocument/2006/relationships/tags" Target="../tags/tag186.xml" /><Relationship Id="rId6" Type="http://schemas.openxmlformats.org/officeDocument/2006/relationships/tags" Target="../tags/tag187.xml" /><Relationship Id="rId7" Type="http://schemas.openxmlformats.org/officeDocument/2006/relationships/image" Target="../media/image2.png" /><Relationship Id="rId8" Type="http://schemas.openxmlformats.org/officeDocument/2006/relationships/tags" Target="../tags/tag188.xml" /><Relationship Id="rId9" Type="http://schemas.openxmlformats.org/officeDocument/2006/relationships/slideMaster" Target="../slideMasters/slideMaster2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9.xml" /><Relationship Id="rId2" Type="http://schemas.openxmlformats.org/officeDocument/2006/relationships/tags" Target="../tags/tag20.xml" /><Relationship Id="rId3" Type="http://schemas.openxmlformats.org/officeDocument/2006/relationships/tags" Target="../tags/tag21.xml" /><Relationship Id="rId4" Type="http://schemas.openxmlformats.org/officeDocument/2006/relationships/tags" Target="../tags/tag22.xml" /><Relationship Id="rId5" Type="http://schemas.openxmlformats.org/officeDocument/2006/relationships/tags" Target="../tags/tag23.xml" /><Relationship Id="rId6" Type="http://schemas.openxmlformats.org/officeDocument/2006/relationships/tags" Target="../tags/tag24.xml" /><Relationship Id="rId7" Type="http://schemas.openxmlformats.org/officeDocument/2006/relationships/tags" Target="../tags/tag25.xml" /><Relationship Id="rId8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6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27.xml" /><Relationship Id="rId3" Type="http://schemas.openxmlformats.org/officeDocument/2006/relationships/tags" Target="../tags/tag28.xml" /><Relationship Id="rId4" Type="http://schemas.openxmlformats.org/officeDocument/2006/relationships/tags" Target="../tags/tag29.xml" /><Relationship Id="rId5" Type="http://schemas.openxmlformats.org/officeDocument/2006/relationships/tags" Target="../tags/tag30.xml" /><Relationship Id="rId6" Type="http://schemas.openxmlformats.org/officeDocument/2006/relationships/tags" Target="../tags/tag31.xml" /><Relationship Id="rId7" Type="http://schemas.openxmlformats.org/officeDocument/2006/relationships/tags" Target="../tags/tag32.xml" /><Relationship Id="rId8" Type="http://schemas.openxmlformats.org/officeDocument/2006/relationships/tags" Target="../tags/tag33.xml" /><Relationship Id="rId9" Type="http://schemas.openxmlformats.org/officeDocument/2006/relationships/tags" Target="../tags/tag34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5.xml" /><Relationship Id="rId2" Type="http://schemas.openxmlformats.org/officeDocument/2006/relationships/tags" Target="../tags/tag36.xml" /><Relationship Id="rId3" Type="http://schemas.openxmlformats.org/officeDocument/2006/relationships/tags" Target="../tags/tag37.xml" /><Relationship Id="rId4" Type="http://schemas.openxmlformats.org/officeDocument/2006/relationships/tags" Target="../tags/tag38.xml" /><Relationship Id="rId5" Type="http://schemas.openxmlformats.org/officeDocument/2006/relationships/tags" Target="../tags/tag39.xml" /><Relationship Id="rId6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0.xml" /><Relationship Id="rId2" Type="http://schemas.openxmlformats.org/officeDocument/2006/relationships/tags" Target="../tags/tag41.xml" /><Relationship Id="rId3" Type="http://schemas.openxmlformats.org/officeDocument/2006/relationships/tags" Target="../tags/tag42.xml" /><Relationship Id="rId4" Type="http://schemas.openxmlformats.org/officeDocument/2006/relationships/tags" Target="../tags/tag43.xml" /><Relationship Id="rId5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4.xml" /><Relationship Id="rId2" Type="http://schemas.openxmlformats.org/officeDocument/2006/relationships/tags" Target="../tags/tag45.xml" /><Relationship Id="rId3" Type="http://schemas.openxmlformats.org/officeDocument/2006/relationships/tags" Target="../tags/tag46.xml" /><Relationship Id="rId4" Type="http://schemas.openxmlformats.org/officeDocument/2006/relationships/tags" Target="../tags/tag47.xml" /><Relationship Id="rId5" Type="http://schemas.openxmlformats.org/officeDocument/2006/relationships/tags" Target="../tags/tag48.xml" /><Relationship Id="rId6" Type="http://schemas.openxmlformats.org/officeDocument/2006/relationships/tags" Target="../tags/tag49.xml" /><Relationship Id="rId7" Type="http://schemas.openxmlformats.org/officeDocument/2006/relationships/tags" Target="../tags/tag50.xml" /><Relationship Id="rId8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1.xml" /><Relationship Id="rId2" Type="http://schemas.openxmlformats.org/officeDocument/2006/relationships/tags" Target="../tags/tag52.xml" /><Relationship Id="rId3" Type="http://schemas.openxmlformats.org/officeDocument/2006/relationships/tags" Target="../tags/tag53.xml" /><Relationship Id="rId4" Type="http://schemas.openxmlformats.org/officeDocument/2006/relationships/tags" Target="../tags/tag54.xml" /><Relationship Id="rId5" Type="http://schemas.openxmlformats.org/officeDocument/2006/relationships/tags" Target="../tags/tag55.xml" /><Relationship Id="rId6" Type="http://schemas.openxmlformats.org/officeDocument/2006/relationships/tags" Target="../tags/tag56.xml" /><Relationship Id="rId7" Type="http://schemas.openxmlformats.org/officeDocument/2006/relationships/tags" Target="../tags/tag57.xml" /><Relationship Id="rId8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&#10;文本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x">
  <p:cSld name="Default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0" name="幻灯片编号"/>
          <p:cNvSpPr txBox="1">
            <a:spLocks noGrp="1"/>
          </p:cNvSpPr>
          <p:nvPr>
            <p:ph type="sldNum" sz="quarter" idx="2"/>
            <p:custDataLst>
              <p:tags r:id="rId2"/>
            </p:custDataLst>
          </p:nvPr>
        </p:nvSpPr>
        <p:spPr>
          <a:xfrm>
            <a:off x="11230428" y="6359949"/>
            <a:ext cx="351973" cy="3589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  <p:transition spd="med"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p:transition spd="slow">
    <p:push dir="u"/>
  </p:transition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&#10;文本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Only">
  <p:cSld name="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397933" y="228600"/>
            <a:ext cx="11387667" cy="5870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97933" y="6245225"/>
            <a:ext cx="3052233" cy="476251"/>
          </a:xfrm>
        </p:spPr>
        <p:txBody>
          <a:bodyPr/>
          <a:lstStyle>
            <a:lvl1pPr>
              <a:defRPr/>
            </a:lvl1pPr>
          </a:lstStyle>
          <a:p>
            <a:fld id="{7436A797-14EC-492D-B4BE-9B461E0598D2}" type="datetimeFigureOut">
              <a:rPr lang="zh-CN" altLang="en-US"/>
              <a:t/>
            </a:fld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1367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33367" y="6245225"/>
            <a:ext cx="3052233" cy="476251"/>
          </a:xfrm>
        </p:spPr>
        <p:txBody>
          <a:bodyPr/>
          <a:lstStyle>
            <a:lvl1pPr>
              <a:defRPr/>
            </a:lvl1pPr>
          </a:lstStyle>
          <a:p>
            <a:fld id="{9EFCE39A-6482-4293-8DB6-7EB4A7A90A97}" type="slidenum">
              <a:rPr lang="zh-CN" altLang="zh-CN"/>
              <a:t/>
            </a:fld>
            <a:endParaRPr lang="zh-CN" altLang="zh-CN"/>
          </a:p>
        </p:txBody>
      </p:sp>
    </p:spTree>
  </p:cSld>
  <p:clrMapOvr>
    <a:masterClrMapping/>
  </p:clrMapOvr>
  <p:transition>
    <p:random/>
  </p:transition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5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556" y="1811"/>
            <a:ext cx="12203271" cy="68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4"/>
            <a:ext cx="12191793" cy="6857607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1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4" y="5838"/>
            <a:ext cx="12217557" cy="687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4"/>
            <a:ext cx="12191793" cy="6857607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5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4" y="-11607"/>
            <a:ext cx="12207239" cy="686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4"/>
            <a:ext cx="12191793" cy="6857607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末尾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205133" y="6041362"/>
            <a:ext cx="911939" cy="365126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677335" y="6041362"/>
            <a:ext cx="6297612" cy="3651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590663" y="6041362"/>
            <a:ext cx="683339" cy="365126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64" y="2588281"/>
            <a:ext cx="10851955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40" b="0" i="0" u="none" strike="noStrike" kern="1200" cap="none" spc="60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transition spd="med"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2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4" y="-9926"/>
            <a:ext cx="12217557" cy="687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4"/>
            <a:ext cx="12191793" cy="6857607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栏目三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" name="TextBox 9">
            <a:hlinkClick action="ppaction://noaction"/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9899227" y="240665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课堂篇探究学习</a:t>
            </a:r>
            <a:endParaRPr lang="zh-CN" altLang="en-US" sz="1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6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319" cy="6858318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0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5227820"/>
            <a:ext cx="12192319" cy="1630498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4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4698718"/>
            <a:ext cx="12192319" cy="2159600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4868258"/>
            <a:ext cx="12192319" cy="1990059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9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4507953"/>
            <a:ext cx="12192319" cy="2350365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5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4338785"/>
            <a:ext cx="12192319" cy="2519533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7" descr="内页图02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952" cy="685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6" descr="豹子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429" y="3033118"/>
            <a:ext cx="5872651" cy="330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任意多边形: 形状 7"/>
          <p:cNvSpPr/>
          <p:nvPr userDrawn="1">
            <p:custDataLst>
              <p:tags r:id="rId6"/>
            </p:custDataLst>
          </p:nvPr>
        </p:nvSpPr>
        <p:spPr>
          <a:xfrm rot="5400000">
            <a:off x="3503689" y="-1754857"/>
            <a:ext cx="5184505" cy="10584470"/>
          </a:xfrm>
          <a:custGeom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8400" h="27353">
                <a:moveTo>
                  <a:pt x="7291" y="27354"/>
                </a:moveTo>
                <a:lnTo>
                  <a:pt x="0" y="27353"/>
                </a:lnTo>
                <a:lnTo>
                  <a:pt x="0" y="0"/>
                </a:lnTo>
                <a:lnTo>
                  <a:pt x="8396" y="0"/>
                </a:lnTo>
                <a:cubicBezTo>
                  <a:pt x="8396" y="2915"/>
                  <a:pt x="8400" y="21789"/>
                  <a:pt x="8400" y="24705"/>
                </a:cubicBezTo>
              </a:path>
            </a:pathLst>
          </a:custGeom>
          <a:noFill/>
          <a:ln w="12700" cap="flat" cmpd="sng">
            <a:solidFill>
              <a:srgbClr val="0070C0">
                <a:alpha val="100000"/>
              </a:srgbClr>
            </a:solidFill>
            <a:prstDash val="solid"/>
            <a:miter lim="800000"/>
            <a:headEnd type="diamond" w="med" len="med"/>
            <a:tailEnd type="diamond" w="med" len="med"/>
          </a:ln>
        </p:spPr>
        <p:txBody>
          <a:bodyPr/>
          <a:lstStyle/>
          <a:p>
            <a:endParaRPr lang="zh-CN" altLang="en-US" sz="675"/>
          </a:p>
        </p:txBody>
      </p:sp>
      <p:pic>
        <p:nvPicPr>
          <p:cNvPr id="5" name="图片 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5"/>
            <a:ext cx="12191311" cy="6857334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tags" Target="../tags/tag73.xml" /><Relationship Id="rId15" Type="http://schemas.openxmlformats.org/officeDocument/2006/relationships/tags" Target="../tags/tag74.xml" /><Relationship Id="rId16" Type="http://schemas.openxmlformats.org/officeDocument/2006/relationships/tags" Target="../tags/tag75.xml" /><Relationship Id="rId17" Type="http://schemas.openxmlformats.org/officeDocument/2006/relationships/tags" Target="../tags/tag76.xml" /><Relationship Id="rId18" Type="http://schemas.openxmlformats.org/officeDocument/2006/relationships/tags" Target="../tags/tag77.xml" /><Relationship Id="rId19" Type="http://schemas.openxmlformats.org/officeDocument/2006/relationships/tags" Target="../tags/tag78.xml" /><Relationship Id="rId2" Type="http://schemas.openxmlformats.org/officeDocument/2006/relationships/slideLayout" Target="../slideLayouts/slideLayout2.xml" /><Relationship Id="rId20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10" Type="http://schemas.openxmlformats.org/officeDocument/2006/relationships/slideLayout" Target="../slideLayouts/slideLayout23.xml" /><Relationship Id="rId11" Type="http://schemas.openxmlformats.org/officeDocument/2006/relationships/slideLayout" Target="../slideLayouts/slideLayout24.xml" /><Relationship Id="rId12" Type="http://schemas.openxmlformats.org/officeDocument/2006/relationships/slideLayout" Target="../slideLayouts/slideLayout25.xml" /><Relationship Id="rId13" Type="http://schemas.openxmlformats.org/officeDocument/2006/relationships/slideLayout" Target="../slideLayouts/slideLayout26.xml" /><Relationship Id="rId14" Type="http://schemas.openxmlformats.org/officeDocument/2006/relationships/slideLayout" Target="../slideLayouts/slideLayout27.xml" /><Relationship Id="rId15" Type="http://schemas.openxmlformats.org/officeDocument/2006/relationships/slideLayout" Target="../slideLayouts/slideLayout28.xml" /><Relationship Id="rId16" Type="http://schemas.openxmlformats.org/officeDocument/2006/relationships/slideLayout" Target="../slideLayouts/slideLayout29.xml" /><Relationship Id="rId17" Type="http://schemas.openxmlformats.org/officeDocument/2006/relationships/slideLayout" Target="../slideLayouts/slideLayout30.xml" /><Relationship Id="rId18" Type="http://schemas.openxmlformats.org/officeDocument/2006/relationships/slideLayout" Target="../slideLayouts/slideLayout31.xml" /><Relationship Id="rId19" Type="http://schemas.openxmlformats.org/officeDocument/2006/relationships/slideLayout" Target="../slideLayouts/slideLayout32.xml" /><Relationship Id="rId2" Type="http://schemas.openxmlformats.org/officeDocument/2006/relationships/slideLayout" Target="../slideLayouts/slideLayout15.xml" /><Relationship Id="rId20" Type="http://schemas.openxmlformats.org/officeDocument/2006/relationships/slideLayout" Target="../slideLayouts/slideLayout33.xml" /><Relationship Id="rId21" Type="http://schemas.openxmlformats.org/officeDocument/2006/relationships/slideLayout" Target="../slideLayouts/slideLayout34.xml" /><Relationship Id="rId22" Type="http://schemas.openxmlformats.org/officeDocument/2006/relationships/slideLayout" Target="../slideLayouts/slideLayout35.xml" /><Relationship Id="rId23" Type="http://schemas.openxmlformats.org/officeDocument/2006/relationships/slideLayout" Target="../slideLayouts/slideLayout36.xml" /><Relationship Id="rId24" Type="http://schemas.openxmlformats.org/officeDocument/2006/relationships/slideLayout" Target="../slideLayouts/slideLayout37.xml" /><Relationship Id="rId25" Type="http://schemas.openxmlformats.org/officeDocument/2006/relationships/slideLayout" Target="../slideLayouts/slideLayout38.xml" /><Relationship Id="rId26" Type="http://schemas.openxmlformats.org/officeDocument/2006/relationships/tags" Target="../tags/tag189.xml" /><Relationship Id="rId27" Type="http://schemas.openxmlformats.org/officeDocument/2006/relationships/tags" Target="../tags/tag190.xml" /><Relationship Id="rId28" Type="http://schemas.openxmlformats.org/officeDocument/2006/relationships/tags" Target="../tags/tag191.xml" /><Relationship Id="rId29" Type="http://schemas.openxmlformats.org/officeDocument/2006/relationships/tags" Target="../tags/tag192.xml" /><Relationship Id="rId3" Type="http://schemas.openxmlformats.org/officeDocument/2006/relationships/slideLayout" Target="../slideLayouts/slideLayout16.xml" /><Relationship Id="rId30" Type="http://schemas.openxmlformats.org/officeDocument/2006/relationships/tags" Target="../tags/tag193.xml" /><Relationship Id="rId31" Type="http://schemas.openxmlformats.org/officeDocument/2006/relationships/tags" Target="../tags/tag194.xml" /><Relationship Id="rId32" Type="http://schemas.openxmlformats.org/officeDocument/2006/relationships/theme" Target="../theme/theme2.xml" /><Relationship Id="rId4" Type="http://schemas.openxmlformats.org/officeDocument/2006/relationships/slideLayout" Target="../slideLayouts/slideLayout17.xml" /><Relationship Id="rId5" Type="http://schemas.openxmlformats.org/officeDocument/2006/relationships/slideLayout" Target="../slideLayouts/slideLayout18.xml" /><Relationship Id="rId6" Type="http://schemas.openxmlformats.org/officeDocument/2006/relationships/slideLayout" Target="../slideLayouts/slideLayout19.xml" /><Relationship Id="rId7" Type="http://schemas.openxmlformats.org/officeDocument/2006/relationships/slideLayout" Target="../slideLayouts/slideLayout20.xml" /><Relationship Id="rId8" Type="http://schemas.openxmlformats.org/officeDocument/2006/relationships/slideLayout" Target="../slideLayouts/slideLayout21.xml" /><Relationship Id="rId9" Type="http://schemas.openxmlformats.org/officeDocument/2006/relationships/slideLayout" Target="../slideLayouts/slideLayout2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4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26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10.xml" /><Relationship Id="rId11" Type="http://schemas.openxmlformats.org/officeDocument/2006/relationships/tags" Target="../tags/tag211.xml" /><Relationship Id="rId12" Type="http://schemas.openxmlformats.org/officeDocument/2006/relationships/tags" Target="../tags/tag212.xml" /><Relationship Id="rId13" Type="http://schemas.openxmlformats.org/officeDocument/2006/relationships/tags" Target="../tags/tag213.xml" /><Relationship Id="rId14" Type="http://schemas.openxmlformats.org/officeDocument/2006/relationships/tags" Target="../tags/tag214.xml" /><Relationship Id="rId15" Type="http://schemas.openxmlformats.org/officeDocument/2006/relationships/tags" Target="../tags/tag215.xml" /><Relationship Id="rId2" Type="http://schemas.openxmlformats.org/officeDocument/2006/relationships/tags" Target="../tags/tag202.xml" /><Relationship Id="rId3" Type="http://schemas.openxmlformats.org/officeDocument/2006/relationships/tags" Target="../tags/tag203.xml" /><Relationship Id="rId4" Type="http://schemas.openxmlformats.org/officeDocument/2006/relationships/tags" Target="../tags/tag204.xml" /><Relationship Id="rId5" Type="http://schemas.openxmlformats.org/officeDocument/2006/relationships/tags" Target="../tags/tag205.xml" /><Relationship Id="rId6" Type="http://schemas.openxmlformats.org/officeDocument/2006/relationships/tags" Target="../tags/tag206.xml" /><Relationship Id="rId7" Type="http://schemas.openxmlformats.org/officeDocument/2006/relationships/tags" Target="../tags/tag207.xml" /><Relationship Id="rId8" Type="http://schemas.openxmlformats.org/officeDocument/2006/relationships/tags" Target="../tags/tag208.xml" /><Relationship Id="rId9" Type="http://schemas.openxmlformats.org/officeDocument/2006/relationships/tags" Target="../tags/tag209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66.xml" /><Relationship Id="rId11" Type="http://schemas.openxmlformats.org/officeDocument/2006/relationships/tags" Target="../tags/tag367.xml" /><Relationship Id="rId12" Type="http://schemas.openxmlformats.org/officeDocument/2006/relationships/tags" Target="../tags/tag368.xml" /><Relationship Id="rId13" Type="http://schemas.openxmlformats.org/officeDocument/2006/relationships/tags" Target="../tags/tag369.xml" /><Relationship Id="rId14" Type="http://schemas.openxmlformats.org/officeDocument/2006/relationships/tags" Target="../tags/tag370.xml" /><Relationship Id="rId15" Type="http://schemas.openxmlformats.org/officeDocument/2006/relationships/tags" Target="../tags/tag371.xml" /><Relationship Id="rId16" Type="http://schemas.openxmlformats.org/officeDocument/2006/relationships/tags" Target="../tags/tag372.xml" /><Relationship Id="rId17" Type="http://schemas.openxmlformats.org/officeDocument/2006/relationships/image" Target="../media/image27.jpeg" /><Relationship Id="rId18" Type="http://schemas.openxmlformats.org/officeDocument/2006/relationships/tags" Target="../tags/tag373.xml" /><Relationship Id="rId19" Type="http://schemas.openxmlformats.org/officeDocument/2006/relationships/tags" Target="../tags/tag374.xml" /><Relationship Id="rId2" Type="http://schemas.openxmlformats.org/officeDocument/2006/relationships/tags" Target="../tags/tag358.xml" /><Relationship Id="rId3" Type="http://schemas.openxmlformats.org/officeDocument/2006/relationships/tags" Target="../tags/tag359.xml" /><Relationship Id="rId4" Type="http://schemas.openxmlformats.org/officeDocument/2006/relationships/tags" Target="../tags/tag360.xml" /><Relationship Id="rId5" Type="http://schemas.openxmlformats.org/officeDocument/2006/relationships/tags" Target="../tags/tag361.xml" /><Relationship Id="rId6" Type="http://schemas.openxmlformats.org/officeDocument/2006/relationships/tags" Target="../tags/tag362.xml" /><Relationship Id="rId7" Type="http://schemas.openxmlformats.org/officeDocument/2006/relationships/tags" Target="../tags/tag363.xml" /><Relationship Id="rId8" Type="http://schemas.openxmlformats.org/officeDocument/2006/relationships/tags" Target="../tags/tag364.xml" /><Relationship Id="rId9" Type="http://schemas.openxmlformats.org/officeDocument/2006/relationships/tags" Target="../tags/tag365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30.jpeg" /><Relationship Id="rId11" Type="http://schemas.openxmlformats.org/officeDocument/2006/relationships/tags" Target="../tags/tag380.xml" /><Relationship Id="rId12" Type="http://schemas.openxmlformats.org/officeDocument/2006/relationships/tags" Target="../tags/tag381.xml" /><Relationship Id="rId13" Type="http://schemas.openxmlformats.org/officeDocument/2006/relationships/image" Target="../media/image31.jpeg" /><Relationship Id="rId14" Type="http://schemas.openxmlformats.org/officeDocument/2006/relationships/tags" Target="../tags/tag382.xml" /><Relationship Id="rId15" Type="http://schemas.openxmlformats.org/officeDocument/2006/relationships/tags" Target="../tags/tag383.xml" /><Relationship Id="rId16" Type="http://schemas.openxmlformats.org/officeDocument/2006/relationships/image" Target="../media/image32.jpeg" /><Relationship Id="rId17" Type="http://schemas.openxmlformats.org/officeDocument/2006/relationships/tags" Target="../tags/tag384.xml" /><Relationship Id="rId18" Type="http://schemas.openxmlformats.org/officeDocument/2006/relationships/tags" Target="../tags/tag385.xml" /><Relationship Id="rId19" Type="http://schemas.openxmlformats.org/officeDocument/2006/relationships/image" Target="../media/image33.png" /><Relationship Id="rId2" Type="http://schemas.openxmlformats.org/officeDocument/2006/relationships/tags" Target="../tags/tag375.xml" /><Relationship Id="rId20" Type="http://schemas.openxmlformats.org/officeDocument/2006/relationships/tags" Target="../tags/tag386.xml" /><Relationship Id="rId21" Type="http://schemas.openxmlformats.org/officeDocument/2006/relationships/tags" Target="../tags/tag387.xml" /><Relationship Id="rId3" Type="http://schemas.openxmlformats.org/officeDocument/2006/relationships/tags" Target="../tags/tag376.xml" /><Relationship Id="rId4" Type="http://schemas.openxmlformats.org/officeDocument/2006/relationships/image" Target="../media/image28.jpeg" /><Relationship Id="rId5" Type="http://schemas.openxmlformats.org/officeDocument/2006/relationships/tags" Target="../tags/tag377.xml" /><Relationship Id="rId6" Type="http://schemas.openxmlformats.org/officeDocument/2006/relationships/hyperlink" Target="http://image.baidu.com/i?ct=503316480&amp;z=0&amp;tn=baiduimagedetail&amp;word=%B2%B6%CA%B3%D1%C1%B3%E6%CD%BC%C6%AC&amp;in=6466&amp;cl=2&amp;cm=1&amp;sc=0&amp;lm=-1&amp;pn=4&amp;rn=1&amp;di=1018116820&amp;ln=6" TargetMode="External" /><Relationship Id="rId7" Type="http://schemas.openxmlformats.org/officeDocument/2006/relationships/image" Target="../media/image29.jpeg" /><Relationship Id="rId8" Type="http://schemas.openxmlformats.org/officeDocument/2006/relationships/tags" Target="../tags/tag378.xml" /><Relationship Id="rId9" Type="http://schemas.openxmlformats.org/officeDocument/2006/relationships/tags" Target="../tags/tag379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96.xml" /><Relationship Id="rId11" Type="http://schemas.openxmlformats.org/officeDocument/2006/relationships/tags" Target="../tags/tag397.xml" /><Relationship Id="rId12" Type="http://schemas.openxmlformats.org/officeDocument/2006/relationships/image" Target="../media/image34.jpeg" /><Relationship Id="rId13" Type="http://schemas.openxmlformats.org/officeDocument/2006/relationships/tags" Target="../tags/tag398.xml" /><Relationship Id="rId14" Type="http://schemas.openxmlformats.org/officeDocument/2006/relationships/tags" Target="../tags/tag399.xml" /><Relationship Id="rId15" Type="http://schemas.openxmlformats.org/officeDocument/2006/relationships/tags" Target="../tags/tag400.xml" /><Relationship Id="rId16" Type="http://schemas.openxmlformats.org/officeDocument/2006/relationships/image" Target="../media/image35.gif" /><Relationship Id="rId17" Type="http://schemas.openxmlformats.org/officeDocument/2006/relationships/tags" Target="../tags/tag401.xml" /><Relationship Id="rId2" Type="http://schemas.openxmlformats.org/officeDocument/2006/relationships/tags" Target="../tags/tag388.xml" /><Relationship Id="rId3" Type="http://schemas.openxmlformats.org/officeDocument/2006/relationships/tags" Target="../tags/tag389.xml" /><Relationship Id="rId4" Type="http://schemas.openxmlformats.org/officeDocument/2006/relationships/tags" Target="../tags/tag390.xml" /><Relationship Id="rId5" Type="http://schemas.openxmlformats.org/officeDocument/2006/relationships/tags" Target="../tags/tag391.xml" /><Relationship Id="rId6" Type="http://schemas.openxmlformats.org/officeDocument/2006/relationships/tags" Target="../tags/tag392.xml" /><Relationship Id="rId7" Type="http://schemas.openxmlformats.org/officeDocument/2006/relationships/tags" Target="../tags/tag393.xml" /><Relationship Id="rId8" Type="http://schemas.openxmlformats.org/officeDocument/2006/relationships/tags" Target="../tags/tag394.xml" /><Relationship Id="rId9" Type="http://schemas.openxmlformats.org/officeDocument/2006/relationships/tags" Target="../tags/tag395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07.xml" /><Relationship Id="rId11" Type="http://schemas.openxmlformats.org/officeDocument/2006/relationships/tags" Target="../tags/tag408.xml" /><Relationship Id="rId12" Type="http://schemas.openxmlformats.org/officeDocument/2006/relationships/image" Target="../media/image39.jpeg" /><Relationship Id="rId13" Type="http://schemas.openxmlformats.org/officeDocument/2006/relationships/tags" Target="../tags/tag409.xml" /><Relationship Id="rId14" Type="http://schemas.openxmlformats.org/officeDocument/2006/relationships/tags" Target="../tags/tag410.xml" /><Relationship Id="rId15" Type="http://schemas.openxmlformats.org/officeDocument/2006/relationships/tags" Target="../tags/tag411.xml" /><Relationship Id="rId16" Type="http://schemas.openxmlformats.org/officeDocument/2006/relationships/tags" Target="../tags/tag412.xml" /><Relationship Id="rId17" Type="http://schemas.openxmlformats.org/officeDocument/2006/relationships/image" Target="../media/image40.jpeg" /><Relationship Id="rId18" Type="http://schemas.openxmlformats.org/officeDocument/2006/relationships/tags" Target="../tags/tag413.xml" /><Relationship Id="rId19" Type="http://schemas.openxmlformats.org/officeDocument/2006/relationships/tags" Target="../tags/tag414.xml" /><Relationship Id="rId2" Type="http://schemas.openxmlformats.org/officeDocument/2006/relationships/tags" Target="../tags/tag402.xml" /><Relationship Id="rId20" Type="http://schemas.openxmlformats.org/officeDocument/2006/relationships/image" Target="../media/image41.jpeg" /><Relationship Id="rId21" Type="http://schemas.openxmlformats.org/officeDocument/2006/relationships/tags" Target="../tags/tag415.xml" /><Relationship Id="rId22" Type="http://schemas.openxmlformats.org/officeDocument/2006/relationships/image" Target="../media/image42.png" /><Relationship Id="rId23" Type="http://schemas.openxmlformats.org/officeDocument/2006/relationships/tags" Target="../tags/tag416.xml" /><Relationship Id="rId3" Type="http://schemas.openxmlformats.org/officeDocument/2006/relationships/tags" Target="../tags/tag403.xml" /><Relationship Id="rId4" Type="http://schemas.openxmlformats.org/officeDocument/2006/relationships/tags" Target="../tags/tag404.xml" /><Relationship Id="rId5" Type="http://schemas.openxmlformats.org/officeDocument/2006/relationships/image" Target="../media/image36.jpeg" /><Relationship Id="rId6" Type="http://schemas.openxmlformats.org/officeDocument/2006/relationships/tags" Target="../tags/tag405.xml" /><Relationship Id="rId7" Type="http://schemas.openxmlformats.org/officeDocument/2006/relationships/image" Target="../media/image37.jpeg" /><Relationship Id="rId8" Type="http://schemas.openxmlformats.org/officeDocument/2006/relationships/tags" Target="../tags/tag406.xml" /><Relationship Id="rId9" Type="http://schemas.openxmlformats.org/officeDocument/2006/relationships/image" Target="../media/image38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25.xml" /><Relationship Id="rId11" Type="http://schemas.openxmlformats.org/officeDocument/2006/relationships/tags" Target="../tags/tag426.xml" /><Relationship Id="rId12" Type="http://schemas.openxmlformats.org/officeDocument/2006/relationships/tags" Target="../tags/tag427.xml" /><Relationship Id="rId13" Type="http://schemas.openxmlformats.org/officeDocument/2006/relationships/tags" Target="../tags/tag428.xml" /><Relationship Id="rId14" Type="http://schemas.openxmlformats.org/officeDocument/2006/relationships/tags" Target="../tags/tag429.xml" /><Relationship Id="rId15" Type="http://schemas.openxmlformats.org/officeDocument/2006/relationships/tags" Target="../tags/tag430.xml" /><Relationship Id="rId16" Type="http://schemas.openxmlformats.org/officeDocument/2006/relationships/tags" Target="../tags/tag431.xml" /><Relationship Id="rId17" Type="http://schemas.openxmlformats.org/officeDocument/2006/relationships/tags" Target="../tags/tag432.xml" /><Relationship Id="rId18" Type="http://schemas.openxmlformats.org/officeDocument/2006/relationships/tags" Target="../tags/tag433.xml" /><Relationship Id="rId19" Type="http://schemas.openxmlformats.org/officeDocument/2006/relationships/tags" Target="../tags/tag434.xml" /><Relationship Id="rId2" Type="http://schemas.openxmlformats.org/officeDocument/2006/relationships/tags" Target="../tags/tag417.xml" /><Relationship Id="rId20" Type="http://schemas.openxmlformats.org/officeDocument/2006/relationships/tags" Target="../tags/tag435.xml" /><Relationship Id="rId21" Type="http://schemas.openxmlformats.org/officeDocument/2006/relationships/tags" Target="../tags/tag436.xml" /><Relationship Id="rId22" Type="http://schemas.openxmlformats.org/officeDocument/2006/relationships/tags" Target="../tags/tag437.xml" /><Relationship Id="rId23" Type="http://schemas.openxmlformats.org/officeDocument/2006/relationships/tags" Target="../tags/tag438.xml" /><Relationship Id="rId24" Type="http://schemas.openxmlformats.org/officeDocument/2006/relationships/tags" Target="../tags/tag439.xml" /><Relationship Id="rId25" Type="http://schemas.openxmlformats.org/officeDocument/2006/relationships/tags" Target="../tags/tag440.xml" /><Relationship Id="rId26" Type="http://schemas.openxmlformats.org/officeDocument/2006/relationships/image" Target="../media/image43.jpeg" /><Relationship Id="rId27" Type="http://schemas.openxmlformats.org/officeDocument/2006/relationships/tags" Target="../tags/tag441.xml" /><Relationship Id="rId3" Type="http://schemas.openxmlformats.org/officeDocument/2006/relationships/tags" Target="../tags/tag418.xml" /><Relationship Id="rId4" Type="http://schemas.openxmlformats.org/officeDocument/2006/relationships/tags" Target="../tags/tag419.xml" /><Relationship Id="rId5" Type="http://schemas.openxmlformats.org/officeDocument/2006/relationships/tags" Target="../tags/tag420.xml" /><Relationship Id="rId6" Type="http://schemas.openxmlformats.org/officeDocument/2006/relationships/tags" Target="../tags/tag421.xml" /><Relationship Id="rId7" Type="http://schemas.openxmlformats.org/officeDocument/2006/relationships/tags" Target="../tags/tag422.xml" /><Relationship Id="rId8" Type="http://schemas.openxmlformats.org/officeDocument/2006/relationships/tags" Target="../tags/tag423.xml" /><Relationship Id="rId9" Type="http://schemas.openxmlformats.org/officeDocument/2006/relationships/tags" Target="../tags/tag424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47.xml" /><Relationship Id="rId11" Type="http://schemas.openxmlformats.org/officeDocument/2006/relationships/image" Target="../media/image46.png" /><Relationship Id="rId12" Type="http://schemas.openxmlformats.org/officeDocument/2006/relationships/tags" Target="../tags/tag448.xml" /><Relationship Id="rId13" Type="http://schemas.openxmlformats.org/officeDocument/2006/relationships/tags" Target="../tags/tag449.xml" /><Relationship Id="rId14" Type="http://schemas.openxmlformats.org/officeDocument/2006/relationships/tags" Target="../tags/tag450.xml" /><Relationship Id="rId15" Type="http://schemas.openxmlformats.org/officeDocument/2006/relationships/tags" Target="../tags/tag451.xml" /><Relationship Id="rId16" Type="http://schemas.openxmlformats.org/officeDocument/2006/relationships/tags" Target="../tags/tag452.xml" /><Relationship Id="rId2" Type="http://schemas.openxmlformats.org/officeDocument/2006/relationships/tags" Target="../tags/tag442.xml" /><Relationship Id="rId3" Type="http://schemas.openxmlformats.org/officeDocument/2006/relationships/image" Target="../media/image44.png" /><Relationship Id="rId4" Type="http://schemas.openxmlformats.org/officeDocument/2006/relationships/tags" Target="../tags/tag443.xml" /><Relationship Id="rId5" Type="http://schemas.openxmlformats.org/officeDocument/2006/relationships/tags" Target="../tags/tag444.xml" /><Relationship Id="rId6" Type="http://schemas.openxmlformats.org/officeDocument/2006/relationships/tags" Target="../tags/tag445.xml" /><Relationship Id="rId7" Type="http://schemas.openxmlformats.org/officeDocument/2006/relationships/tags" Target="../tags/tag446.xml" /><Relationship Id="rId8" Type="http://schemas.openxmlformats.org/officeDocument/2006/relationships/image" Target="NULL" TargetMode="External" /><Relationship Id="rId9" Type="http://schemas.openxmlformats.org/officeDocument/2006/relationships/image" Target="../media/image4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61.xml" /><Relationship Id="rId11" Type="http://schemas.openxmlformats.org/officeDocument/2006/relationships/tags" Target="../tags/tag462.xml" /><Relationship Id="rId12" Type="http://schemas.openxmlformats.org/officeDocument/2006/relationships/tags" Target="../tags/tag463.xml" /><Relationship Id="rId13" Type="http://schemas.openxmlformats.org/officeDocument/2006/relationships/tags" Target="../tags/tag464.xml" /><Relationship Id="rId14" Type="http://schemas.openxmlformats.org/officeDocument/2006/relationships/tags" Target="../tags/tag465.xml" /><Relationship Id="rId15" Type="http://schemas.openxmlformats.org/officeDocument/2006/relationships/tags" Target="../tags/tag466.xml" /><Relationship Id="rId16" Type="http://schemas.openxmlformats.org/officeDocument/2006/relationships/tags" Target="../tags/tag467.xml" /><Relationship Id="rId17" Type="http://schemas.openxmlformats.org/officeDocument/2006/relationships/tags" Target="../tags/tag468.xml" /><Relationship Id="rId18" Type="http://schemas.openxmlformats.org/officeDocument/2006/relationships/tags" Target="../tags/tag469.xml" /><Relationship Id="rId19" Type="http://schemas.openxmlformats.org/officeDocument/2006/relationships/tags" Target="../tags/tag470.xml" /><Relationship Id="rId2" Type="http://schemas.openxmlformats.org/officeDocument/2006/relationships/tags" Target="../tags/tag453.xml" /><Relationship Id="rId20" Type="http://schemas.openxmlformats.org/officeDocument/2006/relationships/tags" Target="../tags/tag471.xml" /><Relationship Id="rId21" Type="http://schemas.openxmlformats.org/officeDocument/2006/relationships/tags" Target="../tags/tag472.xml" /><Relationship Id="rId22" Type="http://schemas.openxmlformats.org/officeDocument/2006/relationships/tags" Target="../tags/tag473.xml" /><Relationship Id="rId23" Type="http://schemas.openxmlformats.org/officeDocument/2006/relationships/tags" Target="../tags/tag474.xml" /><Relationship Id="rId24" Type="http://schemas.openxmlformats.org/officeDocument/2006/relationships/tags" Target="../tags/tag475.xml" /><Relationship Id="rId25" Type="http://schemas.openxmlformats.org/officeDocument/2006/relationships/tags" Target="../tags/tag476.xml" /><Relationship Id="rId26" Type="http://schemas.openxmlformats.org/officeDocument/2006/relationships/tags" Target="../tags/tag477.xml" /><Relationship Id="rId27" Type="http://schemas.openxmlformats.org/officeDocument/2006/relationships/tags" Target="../tags/tag478.xml" /><Relationship Id="rId28" Type="http://schemas.openxmlformats.org/officeDocument/2006/relationships/tags" Target="../tags/tag479.xml" /><Relationship Id="rId29" Type="http://schemas.openxmlformats.org/officeDocument/2006/relationships/tags" Target="../tags/tag480.xml" /><Relationship Id="rId3" Type="http://schemas.openxmlformats.org/officeDocument/2006/relationships/tags" Target="../tags/tag454.xml" /><Relationship Id="rId30" Type="http://schemas.openxmlformats.org/officeDocument/2006/relationships/tags" Target="../tags/tag481.xml" /><Relationship Id="rId31" Type="http://schemas.openxmlformats.org/officeDocument/2006/relationships/tags" Target="../tags/tag482.xml" /><Relationship Id="rId32" Type="http://schemas.openxmlformats.org/officeDocument/2006/relationships/tags" Target="../tags/tag483.xml" /><Relationship Id="rId33" Type="http://schemas.openxmlformats.org/officeDocument/2006/relationships/tags" Target="../tags/tag484.xml" /><Relationship Id="rId34" Type="http://schemas.openxmlformats.org/officeDocument/2006/relationships/tags" Target="../tags/tag485.xml" /><Relationship Id="rId35" Type="http://schemas.openxmlformats.org/officeDocument/2006/relationships/tags" Target="../tags/tag486.xml" /><Relationship Id="rId36" Type="http://schemas.openxmlformats.org/officeDocument/2006/relationships/tags" Target="../tags/tag487.xml" /><Relationship Id="rId37" Type="http://schemas.openxmlformats.org/officeDocument/2006/relationships/tags" Target="../tags/tag488.xml" /><Relationship Id="rId38" Type="http://schemas.openxmlformats.org/officeDocument/2006/relationships/tags" Target="../tags/tag489.xml" /><Relationship Id="rId39" Type="http://schemas.openxmlformats.org/officeDocument/2006/relationships/tags" Target="../tags/tag490.xml" /><Relationship Id="rId4" Type="http://schemas.openxmlformats.org/officeDocument/2006/relationships/tags" Target="../tags/tag455.xml" /><Relationship Id="rId40" Type="http://schemas.openxmlformats.org/officeDocument/2006/relationships/tags" Target="../tags/tag491.xml" /><Relationship Id="rId41" Type="http://schemas.openxmlformats.org/officeDocument/2006/relationships/tags" Target="../tags/tag492.xml" /><Relationship Id="rId42" Type="http://schemas.openxmlformats.org/officeDocument/2006/relationships/tags" Target="../tags/tag493.xml" /><Relationship Id="rId5" Type="http://schemas.openxmlformats.org/officeDocument/2006/relationships/tags" Target="../tags/tag456.xml" /><Relationship Id="rId6" Type="http://schemas.openxmlformats.org/officeDocument/2006/relationships/tags" Target="../tags/tag457.xml" /><Relationship Id="rId7" Type="http://schemas.openxmlformats.org/officeDocument/2006/relationships/tags" Target="../tags/tag458.xml" /><Relationship Id="rId8" Type="http://schemas.openxmlformats.org/officeDocument/2006/relationships/tags" Target="../tags/tag459.xml" /><Relationship Id="rId9" Type="http://schemas.openxmlformats.org/officeDocument/2006/relationships/tags" Target="../tags/tag460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02.xml" /><Relationship Id="rId11" Type="http://schemas.openxmlformats.org/officeDocument/2006/relationships/tags" Target="../tags/tag503.xml" /><Relationship Id="rId12" Type="http://schemas.openxmlformats.org/officeDocument/2006/relationships/tags" Target="../tags/tag504.xml" /><Relationship Id="rId13" Type="http://schemas.openxmlformats.org/officeDocument/2006/relationships/tags" Target="../tags/tag505.xml" /><Relationship Id="rId14" Type="http://schemas.openxmlformats.org/officeDocument/2006/relationships/tags" Target="../tags/tag506.xml" /><Relationship Id="rId15" Type="http://schemas.openxmlformats.org/officeDocument/2006/relationships/tags" Target="../tags/tag507.xml" /><Relationship Id="rId2" Type="http://schemas.openxmlformats.org/officeDocument/2006/relationships/tags" Target="../tags/tag494.xml" /><Relationship Id="rId3" Type="http://schemas.openxmlformats.org/officeDocument/2006/relationships/tags" Target="../tags/tag495.xml" /><Relationship Id="rId4" Type="http://schemas.openxmlformats.org/officeDocument/2006/relationships/tags" Target="../tags/tag496.xml" /><Relationship Id="rId5" Type="http://schemas.openxmlformats.org/officeDocument/2006/relationships/tags" Target="../tags/tag497.xml" /><Relationship Id="rId6" Type="http://schemas.openxmlformats.org/officeDocument/2006/relationships/tags" Target="../tags/tag498.xml" /><Relationship Id="rId7" Type="http://schemas.openxmlformats.org/officeDocument/2006/relationships/tags" Target="../tags/tag499.xml" /><Relationship Id="rId8" Type="http://schemas.openxmlformats.org/officeDocument/2006/relationships/tags" Target="../tags/tag500.xml" /><Relationship Id="rId9" Type="http://schemas.openxmlformats.org/officeDocument/2006/relationships/tags" Target="../tags/tag501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.xml" /><Relationship Id="rId3" Type="http://schemas.openxmlformats.org/officeDocument/2006/relationships/tags" Target="../tags/tag512.xml" /><Relationship Id="rId4" Type="http://schemas.openxmlformats.org/officeDocument/2006/relationships/tags" Target="../tags/tag513.xml" /><Relationship Id="rId5" Type="http://schemas.openxmlformats.org/officeDocument/2006/relationships/tags" Target="../tags/tag514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515.xml" /><Relationship Id="rId3" Type="http://schemas.openxmlformats.org/officeDocument/2006/relationships/tags" Target="../tags/tag516.xml" /><Relationship Id="rId4" Type="http://schemas.openxmlformats.org/officeDocument/2006/relationships/tags" Target="../tags/tag517.xml" /><Relationship Id="rId5" Type="http://schemas.openxmlformats.org/officeDocument/2006/relationships/tags" Target="../tags/tag518.xml" /><Relationship Id="rId6" Type="http://schemas.openxmlformats.org/officeDocument/2006/relationships/tags" Target="../tags/tag519.xml" /><Relationship Id="rId7" Type="http://schemas.openxmlformats.org/officeDocument/2006/relationships/tags" Target="../tags/tag520.xml" /><Relationship Id="rId8" Type="http://schemas.openxmlformats.org/officeDocument/2006/relationships/tags" Target="../tags/tag521.xml" /><Relationship Id="rId9" Type="http://schemas.openxmlformats.org/officeDocument/2006/relationships/tags" Target="../tags/tag522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221.xml" /><Relationship Id="rId4" Type="http://schemas.openxmlformats.org/officeDocument/2006/relationships/tags" Target="../tags/tag222.xml" /><Relationship Id="rId5" Type="http://schemas.openxmlformats.org/officeDocument/2006/relationships/tags" Target="../tags/tag223.xml" /><Relationship Id="rId6" Type="http://schemas.openxmlformats.org/officeDocument/2006/relationships/tags" Target="../tags/tag224.xml" /><Relationship Id="rId7" Type="http://schemas.openxmlformats.org/officeDocument/2006/relationships/tags" Target="../tags/tag225.xml" /><Relationship Id="rId8" Type="http://schemas.openxmlformats.org/officeDocument/2006/relationships/tags" Target="../tags/tag226.xml" /><Relationship Id="rId9" Type="http://schemas.openxmlformats.org/officeDocument/2006/relationships/tags" Target="../tags/tag227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523.xml" /><Relationship Id="rId3" Type="http://schemas.openxmlformats.org/officeDocument/2006/relationships/tags" Target="../tags/tag524.xml" /><Relationship Id="rId4" Type="http://schemas.openxmlformats.org/officeDocument/2006/relationships/tags" Target="../tags/tag525.xml" /><Relationship Id="rId5" Type="http://schemas.openxmlformats.org/officeDocument/2006/relationships/tags" Target="../tags/tag526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33.xml" /><Relationship Id="rId11" Type="http://schemas.openxmlformats.org/officeDocument/2006/relationships/tags" Target="../tags/tag534.xml" /><Relationship Id="rId12" Type="http://schemas.openxmlformats.org/officeDocument/2006/relationships/tags" Target="../tags/tag535.xml" /><Relationship Id="rId13" Type="http://schemas.openxmlformats.org/officeDocument/2006/relationships/tags" Target="../tags/tag536.xml" /><Relationship Id="rId14" Type="http://schemas.openxmlformats.org/officeDocument/2006/relationships/tags" Target="../tags/tag537.xml" /><Relationship Id="rId15" Type="http://schemas.openxmlformats.org/officeDocument/2006/relationships/tags" Target="../tags/tag538.xml" /><Relationship Id="rId16" Type="http://schemas.openxmlformats.org/officeDocument/2006/relationships/tags" Target="../tags/tag539.xml" /><Relationship Id="rId17" Type="http://schemas.openxmlformats.org/officeDocument/2006/relationships/tags" Target="../tags/tag540.xml" /><Relationship Id="rId18" Type="http://schemas.openxmlformats.org/officeDocument/2006/relationships/tags" Target="../tags/tag541.xml" /><Relationship Id="rId19" Type="http://schemas.openxmlformats.org/officeDocument/2006/relationships/tags" Target="../tags/tag542.xml" /><Relationship Id="rId2" Type="http://schemas.openxmlformats.org/officeDocument/2006/relationships/tags" Target="../tags/tag527.xml" /><Relationship Id="rId20" Type="http://schemas.openxmlformats.org/officeDocument/2006/relationships/tags" Target="../tags/tag543.xml" /><Relationship Id="rId21" Type="http://schemas.openxmlformats.org/officeDocument/2006/relationships/tags" Target="../tags/tag544.xml" /><Relationship Id="rId22" Type="http://schemas.openxmlformats.org/officeDocument/2006/relationships/tags" Target="../tags/tag545.xml" /><Relationship Id="rId23" Type="http://schemas.openxmlformats.org/officeDocument/2006/relationships/tags" Target="../tags/tag546.xml" /><Relationship Id="rId24" Type="http://schemas.openxmlformats.org/officeDocument/2006/relationships/tags" Target="../tags/tag547.xml" /><Relationship Id="rId25" Type="http://schemas.openxmlformats.org/officeDocument/2006/relationships/tags" Target="../tags/tag548.xml" /><Relationship Id="rId26" Type="http://schemas.openxmlformats.org/officeDocument/2006/relationships/tags" Target="../tags/tag549.xml" /><Relationship Id="rId27" Type="http://schemas.openxmlformats.org/officeDocument/2006/relationships/tags" Target="../tags/tag550.xml" /><Relationship Id="rId28" Type="http://schemas.openxmlformats.org/officeDocument/2006/relationships/tags" Target="../tags/tag551.xml" /><Relationship Id="rId29" Type="http://schemas.openxmlformats.org/officeDocument/2006/relationships/tags" Target="../tags/tag552.xml" /><Relationship Id="rId3" Type="http://schemas.openxmlformats.org/officeDocument/2006/relationships/image" Target="../media/image47.jpeg" /><Relationship Id="rId30" Type="http://schemas.openxmlformats.org/officeDocument/2006/relationships/tags" Target="../tags/tag553.xml" /><Relationship Id="rId31" Type="http://schemas.openxmlformats.org/officeDocument/2006/relationships/tags" Target="../tags/tag554.xml" /><Relationship Id="rId32" Type="http://schemas.openxmlformats.org/officeDocument/2006/relationships/tags" Target="../tags/tag555.xml" /><Relationship Id="rId33" Type="http://schemas.openxmlformats.org/officeDocument/2006/relationships/tags" Target="../tags/tag556.xml" /><Relationship Id="rId4" Type="http://schemas.openxmlformats.org/officeDocument/2006/relationships/tags" Target="../tags/tag528.xml" /><Relationship Id="rId5" Type="http://schemas.openxmlformats.org/officeDocument/2006/relationships/tags" Target="../tags/tag529.xml" /><Relationship Id="rId6" Type="http://schemas.openxmlformats.org/officeDocument/2006/relationships/tags" Target="../tags/tag530.xml" /><Relationship Id="rId7" Type="http://schemas.openxmlformats.org/officeDocument/2006/relationships/tags" Target="../tags/tag531.xml" /><Relationship Id="rId8" Type="http://schemas.openxmlformats.org/officeDocument/2006/relationships/image" Target="../media/image48.jpeg" /><Relationship Id="rId9" Type="http://schemas.openxmlformats.org/officeDocument/2006/relationships/tags" Target="../tags/tag532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557.xml" /><Relationship Id="rId3" Type="http://schemas.openxmlformats.org/officeDocument/2006/relationships/tags" Target="../tags/tag558.xml" /><Relationship Id="rId4" Type="http://schemas.openxmlformats.org/officeDocument/2006/relationships/image" Target="../media/image49.jpeg" /><Relationship Id="rId5" Type="http://schemas.openxmlformats.org/officeDocument/2006/relationships/tags" Target="../tags/tag559.xml" /><Relationship Id="rId6" Type="http://schemas.openxmlformats.org/officeDocument/2006/relationships/tags" Target="../tags/tag560.xml" /><Relationship Id="rId7" Type="http://schemas.openxmlformats.org/officeDocument/2006/relationships/tags" Target="../tags/tag561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70.xml" /><Relationship Id="rId11" Type="http://schemas.openxmlformats.org/officeDocument/2006/relationships/tags" Target="../tags/tag571.xml" /><Relationship Id="rId12" Type="http://schemas.openxmlformats.org/officeDocument/2006/relationships/tags" Target="../tags/tag572.xml" /><Relationship Id="rId13" Type="http://schemas.openxmlformats.org/officeDocument/2006/relationships/tags" Target="../tags/tag573.xml" /><Relationship Id="rId14" Type="http://schemas.openxmlformats.org/officeDocument/2006/relationships/image" Target="../media/image50.png" /><Relationship Id="rId15" Type="http://schemas.openxmlformats.org/officeDocument/2006/relationships/tags" Target="../tags/tag574.xml" /><Relationship Id="rId16" Type="http://schemas.openxmlformats.org/officeDocument/2006/relationships/tags" Target="../tags/tag575.xml" /><Relationship Id="rId17" Type="http://schemas.openxmlformats.org/officeDocument/2006/relationships/image" Target="../media/image51.png" /><Relationship Id="rId18" Type="http://schemas.openxmlformats.org/officeDocument/2006/relationships/tags" Target="../tags/tag576.xml" /><Relationship Id="rId19" Type="http://schemas.openxmlformats.org/officeDocument/2006/relationships/tags" Target="../tags/tag577.xml" /><Relationship Id="rId2" Type="http://schemas.openxmlformats.org/officeDocument/2006/relationships/tags" Target="../tags/tag562.xml" /><Relationship Id="rId20" Type="http://schemas.openxmlformats.org/officeDocument/2006/relationships/tags" Target="../tags/tag578.xml" /><Relationship Id="rId3" Type="http://schemas.openxmlformats.org/officeDocument/2006/relationships/tags" Target="../tags/tag563.xml" /><Relationship Id="rId4" Type="http://schemas.openxmlformats.org/officeDocument/2006/relationships/tags" Target="../tags/tag564.xml" /><Relationship Id="rId5" Type="http://schemas.openxmlformats.org/officeDocument/2006/relationships/tags" Target="../tags/tag565.xml" /><Relationship Id="rId6" Type="http://schemas.openxmlformats.org/officeDocument/2006/relationships/tags" Target="../tags/tag566.xml" /><Relationship Id="rId7" Type="http://schemas.openxmlformats.org/officeDocument/2006/relationships/tags" Target="../tags/tag567.xml" /><Relationship Id="rId8" Type="http://schemas.openxmlformats.org/officeDocument/2006/relationships/tags" Target="../tags/tag568.xml" /><Relationship Id="rId9" Type="http://schemas.openxmlformats.org/officeDocument/2006/relationships/tags" Target="../tags/tag569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86.xml" /><Relationship Id="rId2" Type="http://schemas.openxmlformats.org/officeDocument/2006/relationships/tags" Target="../tags/tag579.xml" /><Relationship Id="rId3" Type="http://schemas.openxmlformats.org/officeDocument/2006/relationships/tags" Target="../tags/tag580.xml" /><Relationship Id="rId4" Type="http://schemas.openxmlformats.org/officeDocument/2006/relationships/tags" Target="../tags/tag581.xml" /><Relationship Id="rId5" Type="http://schemas.openxmlformats.org/officeDocument/2006/relationships/tags" Target="../tags/tag582.xml" /><Relationship Id="rId6" Type="http://schemas.openxmlformats.org/officeDocument/2006/relationships/tags" Target="../tags/tag583.xml" /><Relationship Id="rId7" Type="http://schemas.openxmlformats.org/officeDocument/2006/relationships/tags" Target="../tags/tag584.xml" /><Relationship Id="rId8" Type="http://schemas.openxmlformats.org/officeDocument/2006/relationships/image" Target="../media/image52.jpeg" /><Relationship Id="rId9" Type="http://schemas.openxmlformats.org/officeDocument/2006/relationships/tags" Target="../tags/tag585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595.xml" /><Relationship Id="rId11" Type="http://schemas.openxmlformats.org/officeDocument/2006/relationships/tags" Target="../tags/tag596.xml" /><Relationship Id="rId12" Type="http://schemas.openxmlformats.org/officeDocument/2006/relationships/tags" Target="../tags/tag597.xml" /><Relationship Id="rId13" Type="http://schemas.openxmlformats.org/officeDocument/2006/relationships/tags" Target="../tags/tag598.xml" /><Relationship Id="rId14" Type="http://schemas.openxmlformats.org/officeDocument/2006/relationships/tags" Target="../tags/tag599.xml" /><Relationship Id="rId15" Type="http://schemas.openxmlformats.org/officeDocument/2006/relationships/tags" Target="../tags/tag600.xml" /><Relationship Id="rId2" Type="http://schemas.openxmlformats.org/officeDocument/2006/relationships/tags" Target="../tags/tag587.xml" /><Relationship Id="rId3" Type="http://schemas.openxmlformats.org/officeDocument/2006/relationships/tags" Target="../tags/tag588.xml" /><Relationship Id="rId4" Type="http://schemas.openxmlformats.org/officeDocument/2006/relationships/tags" Target="../tags/tag589.xml" /><Relationship Id="rId5" Type="http://schemas.openxmlformats.org/officeDocument/2006/relationships/tags" Target="../tags/tag590.xml" /><Relationship Id="rId6" Type="http://schemas.openxmlformats.org/officeDocument/2006/relationships/tags" Target="../tags/tag591.xml" /><Relationship Id="rId7" Type="http://schemas.openxmlformats.org/officeDocument/2006/relationships/tags" Target="../tags/tag592.xml" /><Relationship Id="rId8" Type="http://schemas.openxmlformats.org/officeDocument/2006/relationships/tags" Target="../tags/tag593.xml" /><Relationship Id="rId9" Type="http://schemas.openxmlformats.org/officeDocument/2006/relationships/tags" Target="../tags/tag594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01.xml" /><Relationship Id="rId3" Type="http://schemas.openxmlformats.org/officeDocument/2006/relationships/tags" Target="../tags/tag602.xml" /><Relationship Id="rId4" Type="http://schemas.openxmlformats.org/officeDocument/2006/relationships/tags" Target="../tags/tag603.xml" /><Relationship Id="rId5" Type="http://schemas.openxmlformats.org/officeDocument/2006/relationships/tags" Target="../tags/tag604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611.xml" /><Relationship Id="rId11" Type="http://schemas.openxmlformats.org/officeDocument/2006/relationships/image" Target="../media/image55.jpeg" /><Relationship Id="rId12" Type="http://schemas.openxmlformats.org/officeDocument/2006/relationships/tags" Target="../tags/tag612.xml" /><Relationship Id="rId13" Type="http://schemas.openxmlformats.org/officeDocument/2006/relationships/image" Target="../media/image56.jpeg" /><Relationship Id="rId14" Type="http://schemas.openxmlformats.org/officeDocument/2006/relationships/tags" Target="../tags/tag613.xml" /><Relationship Id="rId15" Type="http://schemas.openxmlformats.org/officeDocument/2006/relationships/tags" Target="../tags/tag614.xml" /><Relationship Id="rId2" Type="http://schemas.openxmlformats.org/officeDocument/2006/relationships/tags" Target="../tags/tag605.xml" /><Relationship Id="rId3" Type="http://schemas.openxmlformats.org/officeDocument/2006/relationships/tags" Target="../tags/tag606.xml" /><Relationship Id="rId4" Type="http://schemas.openxmlformats.org/officeDocument/2006/relationships/tags" Target="../tags/tag607.xml" /><Relationship Id="rId5" Type="http://schemas.openxmlformats.org/officeDocument/2006/relationships/tags" Target="../tags/tag608.xml" /><Relationship Id="rId6" Type="http://schemas.openxmlformats.org/officeDocument/2006/relationships/image" Target="../media/image53.png" /><Relationship Id="rId7" Type="http://schemas.openxmlformats.org/officeDocument/2006/relationships/tags" Target="../tags/tag609.xml" /><Relationship Id="rId8" Type="http://schemas.openxmlformats.org/officeDocument/2006/relationships/image" Target="../media/image54.png" /><Relationship Id="rId9" Type="http://schemas.openxmlformats.org/officeDocument/2006/relationships/tags" Target="../tags/tag610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59.jpeg" /><Relationship Id="rId11" Type="http://schemas.openxmlformats.org/officeDocument/2006/relationships/tags" Target="../tags/tag621.xml" /><Relationship Id="rId12" Type="http://schemas.openxmlformats.org/officeDocument/2006/relationships/tags" Target="../tags/tag622.xml" /><Relationship Id="rId13" Type="http://schemas.openxmlformats.org/officeDocument/2006/relationships/image" Target="../media/image60.jpeg" /><Relationship Id="rId14" Type="http://schemas.openxmlformats.org/officeDocument/2006/relationships/tags" Target="../tags/tag623.xml" /><Relationship Id="rId15" Type="http://schemas.openxmlformats.org/officeDocument/2006/relationships/image" Target="../media/image61.jpeg" /><Relationship Id="rId16" Type="http://schemas.openxmlformats.org/officeDocument/2006/relationships/tags" Target="../tags/tag624.xml" /><Relationship Id="rId17" Type="http://schemas.openxmlformats.org/officeDocument/2006/relationships/tags" Target="../tags/tag625.xml" /><Relationship Id="rId18" Type="http://schemas.openxmlformats.org/officeDocument/2006/relationships/image" Target="../media/image62.jpeg" /><Relationship Id="rId19" Type="http://schemas.openxmlformats.org/officeDocument/2006/relationships/tags" Target="../tags/tag626.xml" /><Relationship Id="rId2" Type="http://schemas.openxmlformats.org/officeDocument/2006/relationships/tags" Target="../tags/tag615.xml" /><Relationship Id="rId20" Type="http://schemas.openxmlformats.org/officeDocument/2006/relationships/tags" Target="../tags/tag627.xml" /><Relationship Id="rId21" Type="http://schemas.openxmlformats.org/officeDocument/2006/relationships/tags" Target="../tags/tag628.xml" /><Relationship Id="rId3" Type="http://schemas.openxmlformats.org/officeDocument/2006/relationships/tags" Target="../tags/tag616.xml" /><Relationship Id="rId4" Type="http://schemas.openxmlformats.org/officeDocument/2006/relationships/image" Target="../media/image57.jpeg" /><Relationship Id="rId5" Type="http://schemas.openxmlformats.org/officeDocument/2006/relationships/tags" Target="../tags/tag617.xml" /><Relationship Id="rId6" Type="http://schemas.openxmlformats.org/officeDocument/2006/relationships/tags" Target="../tags/tag618.xml" /><Relationship Id="rId7" Type="http://schemas.openxmlformats.org/officeDocument/2006/relationships/image" Target="../media/image58.jpeg" /><Relationship Id="rId8" Type="http://schemas.openxmlformats.org/officeDocument/2006/relationships/tags" Target="../tags/tag619.xml" /><Relationship Id="rId9" Type="http://schemas.openxmlformats.org/officeDocument/2006/relationships/tags" Target="../tags/tag620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29.xml" /><Relationship Id="rId3" Type="http://schemas.openxmlformats.org/officeDocument/2006/relationships/tags" Target="../tags/tag630.xml" /><Relationship Id="rId4" Type="http://schemas.openxmlformats.org/officeDocument/2006/relationships/tags" Target="../tags/tag631.xml" /><Relationship Id="rId5" Type="http://schemas.openxmlformats.org/officeDocument/2006/relationships/tags" Target="../tags/tag632.xml" /><Relationship Id="rId6" Type="http://schemas.openxmlformats.org/officeDocument/2006/relationships/tags" Target="../tags/tag633.xml" /><Relationship Id="rId7" Type="http://schemas.openxmlformats.org/officeDocument/2006/relationships/tags" Target="../tags/tag634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9.jpeg" /><Relationship Id="rId11" Type="http://schemas.openxmlformats.org/officeDocument/2006/relationships/tags" Target="../tags/tag237.xml" /><Relationship Id="rId12" Type="http://schemas.openxmlformats.org/officeDocument/2006/relationships/tags" Target="../tags/tag238.xml" /><Relationship Id="rId2" Type="http://schemas.openxmlformats.org/officeDocument/2006/relationships/notesSlide" Target="../notesSlides/notesSlide2.xml" /><Relationship Id="rId3" Type="http://schemas.openxmlformats.org/officeDocument/2006/relationships/tags" Target="../tags/tag232.xml" /><Relationship Id="rId4" Type="http://schemas.openxmlformats.org/officeDocument/2006/relationships/tags" Target="../tags/tag233.xml" /><Relationship Id="rId5" Type="http://schemas.openxmlformats.org/officeDocument/2006/relationships/tags" Target="../tags/tag234.xml" /><Relationship Id="rId6" Type="http://schemas.openxmlformats.org/officeDocument/2006/relationships/image" Target="../media/image7.jpeg" /><Relationship Id="rId7" Type="http://schemas.openxmlformats.org/officeDocument/2006/relationships/tags" Target="../tags/tag235.xml" /><Relationship Id="rId8" Type="http://schemas.openxmlformats.org/officeDocument/2006/relationships/image" Target="../media/image8.jpeg" /><Relationship Id="rId9" Type="http://schemas.openxmlformats.org/officeDocument/2006/relationships/tags" Target="../tags/tag236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35.xml" /><Relationship Id="rId3" Type="http://schemas.openxmlformats.org/officeDocument/2006/relationships/tags" Target="../tags/tag636.xml" /><Relationship Id="rId4" Type="http://schemas.openxmlformats.org/officeDocument/2006/relationships/tags" Target="../tags/tag637.xml" /><Relationship Id="rId5" Type="http://schemas.openxmlformats.org/officeDocument/2006/relationships/tags" Target="../tags/tag638.xml" /><Relationship Id="rId6" Type="http://schemas.openxmlformats.org/officeDocument/2006/relationships/image" Target="../media/image63.png" /><Relationship Id="rId7" Type="http://schemas.openxmlformats.org/officeDocument/2006/relationships/tags" Target="../tags/tag639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40.xml" /><Relationship Id="rId3" Type="http://schemas.openxmlformats.org/officeDocument/2006/relationships/tags" Target="../tags/tag641.xml" /><Relationship Id="rId4" Type="http://schemas.openxmlformats.org/officeDocument/2006/relationships/tags" Target="../tags/tag642.xml" /><Relationship Id="rId5" Type="http://schemas.openxmlformats.org/officeDocument/2006/relationships/tags" Target="../tags/tag643.xml" /><Relationship Id="rId6" Type="http://schemas.openxmlformats.org/officeDocument/2006/relationships/tags" Target="../tags/tag644.xml" /><Relationship Id="rId7" Type="http://schemas.openxmlformats.org/officeDocument/2006/relationships/tags" Target="../tags/tag645.xml" /><Relationship Id="rId8" Type="http://schemas.openxmlformats.org/officeDocument/2006/relationships/tags" Target="../tags/tag646.xml" /><Relationship Id="rId9" Type="http://schemas.openxmlformats.org/officeDocument/2006/relationships/tags" Target="../tags/tag647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656.xml" /><Relationship Id="rId11" Type="http://schemas.openxmlformats.org/officeDocument/2006/relationships/tags" Target="../tags/tag657.xml" /><Relationship Id="rId12" Type="http://schemas.openxmlformats.org/officeDocument/2006/relationships/tags" Target="../tags/tag658.xml" /><Relationship Id="rId13" Type="http://schemas.openxmlformats.org/officeDocument/2006/relationships/tags" Target="../tags/tag659.xml" /><Relationship Id="rId14" Type="http://schemas.openxmlformats.org/officeDocument/2006/relationships/tags" Target="../tags/tag660.xml" /><Relationship Id="rId15" Type="http://schemas.openxmlformats.org/officeDocument/2006/relationships/tags" Target="../tags/tag661.xml" /><Relationship Id="rId16" Type="http://schemas.openxmlformats.org/officeDocument/2006/relationships/tags" Target="../tags/tag662.xml" /><Relationship Id="rId17" Type="http://schemas.openxmlformats.org/officeDocument/2006/relationships/tags" Target="../tags/tag663.xml" /><Relationship Id="rId18" Type="http://schemas.openxmlformats.org/officeDocument/2006/relationships/tags" Target="../tags/tag664.xml" /><Relationship Id="rId2" Type="http://schemas.openxmlformats.org/officeDocument/2006/relationships/tags" Target="../tags/tag648.xml" /><Relationship Id="rId3" Type="http://schemas.openxmlformats.org/officeDocument/2006/relationships/tags" Target="../tags/tag649.xml" /><Relationship Id="rId4" Type="http://schemas.openxmlformats.org/officeDocument/2006/relationships/tags" Target="../tags/tag650.xml" /><Relationship Id="rId5" Type="http://schemas.openxmlformats.org/officeDocument/2006/relationships/tags" Target="../tags/tag651.xml" /><Relationship Id="rId6" Type="http://schemas.openxmlformats.org/officeDocument/2006/relationships/tags" Target="../tags/tag652.xml" /><Relationship Id="rId7" Type="http://schemas.openxmlformats.org/officeDocument/2006/relationships/tags" Target="../tags/tag653.xml" /><Relationship Id="rId8" Type="http://schemas.openxmlformats.org/officeDocument/2006/relationships/tags" Target="../tags/tag654.xml" /><Relationship Id="rId9" Type="http://schemas.openxmlformats.org/officeDocument/2006/relationships/tags" Target="../tags/tag655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673.xml" /><Relationship Id="rId11" Type="http://schemas.openxmlformats.org/officeDocument/2006/relationships/tags" Target="../tags/tag674.xml" /><Relationship Id="rId12" Type="http://schemas.openxmlformats.org/officeDocument/2006/relationships/tags" Target="../tags/tag675.xml" /><Relationship Id="rId13" Type="http://schemas.openxmlformats.org/officeDocument/2006/relationships/tags" Target="../tags/tag676.xml" /><Relationship Id="rId14" Type="http://schemas.openxmlformats.org/officeDocument/2006/relationships/tags" Target="../tags/tag677.xml" /><Relationship Id="rId15" Type="http://schemas.openxmlformats.org/officeDocument/2006/relationships/tags" Target="../tags/tag678.xml" /><Relationship Id="rId16" Type="http://schemas.openxmlformats.org/officeDocument/2006/relationships/tags" Target="../tags/tag679.xml" /><Relationship Id="rId17" Type="http://schemas.openxmlformats.org/officeDocument/2006/relationships/tags" Target="../tags/tag680.xml" /><Relationship Id="rId2" Type="http://schemas.openxmlformats.org/officeDocument/2006/relationships/tags" Target="../tags/tag665.xml" /><Relationship Id="rId3" Type="http://schemas.openxmlformats.org/officeDocument/2006/relationships/tags" Target="../tags/tag666.xml" /><Relationship Id="rId4" Type="http://schemas.openxmlformats.org/officeDocument/2006/relationships/tags" Target="../tags/tag667.xml" /><Relationship Id="rId5" Type="http://schemas.openxmlformats.org/officeDocument/2006/relationships/tags" Target="../tags/tag668.xml" /><Relationship Id="rId6" Type="http://schemas.openxmlformats.org/officeDocument/2006/relationships/tags" Target="../tags/tag669.xml" /><Relationship Id="rId7" Type="http://schemas.openxmlformats.org/officeDocument/2006/relationships/tags" Target="../tags/tag670.xml" /><Relationship Id="rId8" Type="http://schemas.openxmlformats.org/officeDocument/2006/relationships/tags" Target="../tags/tag671.xml" /><Relationship Id="rId9" Type="http://schemas.openxmlformats.org/officeDocument/2006/relationships/tags" Target="../tags/tag672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685.xml" /><Relationship Id="rId4" Type="http://schemas.openxmlformats.org/officeDocument/2006/relationships/tags" Target="../tags/tag686.xml" /><Relationship Id="rId5" Type="http://schemas.openxmlformats.org/officeDocument/2006/relationships/tags" Target="../tags/tag687.xml" /><Relationship Id="rId6" Type="http://schemas.openxmlformats.org/officeDocument/2006/relationships/tags" Target="../tags/tag688.xml" /><Relationship Id="rId7" Type="http://schemas.openxmlformats.org/officeDocument/2006/relationships/tags" Target="../tags/tag689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90.xml" /><Relationship Id="rId3" Type="http://schemas.openxmlformats.org/officeDocument/2006/relationships/tags" Target="../tags/tag691.xml" /><Relationship Id="rId4" Type="http://schemas.openxmlformats.org/officeDocument/2006/relationships/tags" Target="../tags/tag692.xml" /><Relationship Id="rId5" Type="http://schemas.openxmlformats.org/officeDocument/2006/relationships/tags" Target="../tags/tag693.xml" /><Relationship Id="rId6" Type="http://schemas.openxmlformats.org/officeDocument/2006/relationships/image" Target="../media/image64.jpeg" /><Relationship Id="rId7" Type="http://schemas.openxmlformats.org/officeDocument/2006/relationships/tags" Target="../tags/tag694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95.xml" /><Relationship Id="rId3" Type="http://schemas.openxmlformats.org/officeDocument/2006/relationships/tags" Target="../tags/tag696.xml" /><Relationship Id="rId4" Type="http://schemas.openxmlformats.org/officeDocument/2006/relationships/image" Target="../media/image65.png" /><Relationship Id="rId5" Type="http://schemas.openxmlformats.org/officeDocument/2006/relationships/tags" Target="../tags/tag697.xml" /><Relationship Id="rId6" Type="http://schemas.openxmlformats.org/officeDocument/2006/relationships/tags" Target="../tags/tag698.xml" /><Relationship Id="rId7" Type="http://schemas.openxmlformats.org/officeDocument/2006/relationships/tags" Target="../tags/tag699.xml" /><Relationship Id="rId8" Type="http://schemas.openxmlformats.org/officeDocument/2006/relationships/tags" Target="../tags/tag700.xml" /><Relationship Id="rId9" Type="http://schemas.openxmlformats.org/officeDocument/2006/relationships/tags" Target="../tags/tag701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47.xml" /><Relationship Id="rId11" Type="http://schemas.openxmlformats.org/officeDocument/2006/relationships/tags" Target="../tags/tag248.xml" /><Relationship Id="rId12" Type="http://schemas.openxmlformats.org/officeDocument/2006/relationships/tags" Target="../tags/tag249.xml" /><Relationship Id="rId13" Type="http://schemas.openxmlformats.org/officeDocument/2006/relationships/tags" Target="../tags/tag250.xml" /><Relationship Id="rId14" Type="http://schemas.openxmlformats.org/officeDocument/2006/relationships/tags" Target="../tags/tag251.xml" /><Relationship Id="rId15" Type="http://schemas.openxmlformats.org/officeDocument/2006/relationships/tags" Target="../tags/tag252.xml" /><Relationship Id="rId16" Type="http://schemas.openxmlformats.org/officeDocument/2006/relationships/tags" Target="../tags/tag253.xml" /><Relationship Id="rId2" Type="http://schemas.openxmlformats.org/officeDocument/2006/relationships/tags" Target="../tags/tag239.xml" /><Relationship Id="rId3" Type="http://schemas.openxmlformats.org/officeDocument/2006/relationships/tags" Target="../tags/tag240.xml" /><Relationship Id="rId4" Type="http://schemas.openxmlformats.org/officeDocument/2006/relationships/tags" Target="../tags/tag241.xml" /><Relationship Id="rId5" Type="http://schemas.openxmlformats.org/officeDocument/2006/relationships/tags" Target="../tags/tag242.xml" /><Relationship Id="rId6" Type="http://schemas.openxmlformats.org/officeDocument/2006/relationships/tags" Target="../tags/tag243.xml" /><Relationship Id="rId7" Type="http://schemas.openxmlformats.org/officeDocument/2006/relationships/tags" Target="../tags/tag244.xml" /><Relationship Id="rId8" Type="http://schemas.openxmlformats.org/officeDocument/2006/relationships/tags" Target="../tags/tag245.xml" /><Relationship Id="rId9" Type="http://schemas.openxmlformats.org/officeDocument/2006/relationships/tags" Target="../tags/tag246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60.xml" /><Relationship Id="rId11" Type="http://schemas.openxmlformats.org/officeDocument/2006/relationships/tags" Target="../tags/tag261.xml" /><Relationship Id="rId12" Type="http://schemas.openxmlformats.org/officeDocument/2006/relationships/tags" Target="../tags/tag262.xml" /><Relationship Id="rId13" Type="http://schemas.openxmlformats.org/officeDocument/2006/relationships/tags" Target="../tags/tag263.xml" /><Relationship Id="rId14" Type="http://schemas.openxmlformats.org/officeDocument/2006/relationships/tags" Target="../tags/tag264.xml" /><Relationship Id="rId15" Type="http://schemas.openxmlformats.org/officeDocument/2006/relationships/tags" Target="../tags/tag265.xml" /><Relationship Id="rId16" Type="http://schemas.openxmlformats.org/officeDocument/2006/relationships/tags" Target="../tags/tag266.xml" /><Relationship Id="rId17" Type="http://schemas.openxmlformats.org/officeDocument/2006/relationships/tags" Target="../tags/tag267.xml" /><Relationship Id="rId18" Type="http://schemas.openxmlformats.org/officeDocument/2006/relationships/tags" Target="../tags/tag268.xml" /><Relationship Id="rId19" Type="http://schemas.openxmlformats.org/officeDocument/2006/relationships/tags" Target="../tags/tag269.xml" /><Relationship Id="rId2" Type="http://schemas.openxmlformats.org/officeDocument/2006/relationships/tags" Target="../tags/tag254.xml" /><Relationship Id="rId20" Type="http://schemas.openxmlformats.org/officeDocument/2006/relationships/tags" Target="../tags/tag270.xml" /><Relationship Id="rId21" Type="http://schemas.openxmlformats.org/officeDocument/2006/relationships/tags" Target="../tags/tag271.xml" /><Relationship Id="rId22" Type="http://schemas.openxmlformats.org/officeDocument/2006/relationships/tags" Target="../tags/tag272.xml" /><Relationship Id="rId23" Type="http://schemas.openxmlformats.org/officeDocument/2006/relationships/tags" Target="../tags/tag273.xml" /><Relationship Id="rId24" Type="http://schemas.openxmlformats.org/officeDocument/2006/relationships/image" Target="../media/image12.jpeg" /><Relationship Id="rId25" Type="http://schemas.openxmlformats.org/officeDocument/2006/relationships/tags" Target="../tags/tag274.xml" /><Relationship Id="rId26" Type="http://schemas.openxmlformats.org/officeDocument/2006/relationships/tags" Target="../tags/tag275.xml" /><Relationship Id="rId27" Type="http://schemas.openxmlformats.org/officeDocument/2006/relationships/tags" Target="../tags/tag276.xml" /><Relationship Id="rId28" Type="http://schemas.openxmlformats.org/officeDocument/2006/relationships/image" Target="../media/image13.png" /><Relationship Id="rId29" Type="http://schemas.openxmlformats.org/officeDocument/2006/relationships/tags" Target="../tags/tag277.xml" /><Relationship Id="rId3" Type="http://schemas.openxmlformats.org/officeDocument/2006/relationships/image" Target="../media/image10.jpeg" /><Relationship Id="rId30" Type="http://schemas.openxmlformats.org/officeDocument/2006/relationships/tags" Target="../tags/tag278.xml" /><Relationship Id="rId31" Type="http://schemas.openxmlformats.org/officeDocument/2006/relationships/tags" Target="../tags/tag279.xml" /><Relationship Id="rId32" Type="http://schemas.openxmlformats.org/officeDocument/2006/relationships/tags" Target="../tags/tag280.xml" /><Relationship Id="rId33" Type="http://schemas.openxmlformats.org/officeDocument/2006/relationships/tags" Target="../tags/tag281.xml" /><Relationship Id="rId34" Type="http://schemas.openxmlformats.org/officeDocument/2006/relationships/tags" Target="../tags/tag282.xml" /><Relationship Id="rId35" Type="http://schemas.openxmlformats.org/officeDocument/2006/relationships/tags" Target="../tags/tag283.xml" /><Relationship Id="rId36" Type="http://schemas.openxmlformats.org/officeDocument/2006/relationships/tags" Target="../tags/tag284.xml" /><Relationship Id="rId37" Type="http://schemas.openxmlformats.org/officeDocument/2006/relationships/tags" Target="../tags/tag285.xml" /><Relationship Id="rId38" Type="http://schemas.openxmlformats.org/officeDocument/2006/relationships/tags" Target="../tags/tag286.xml" /><Relationship Id="rId39" Type="http://schemas.openxmlformats.org/officeDocument/2006/relationships/tags" Target="../tags/tag287.xml" /><Relationship Id="rId4" Type="http://schemas.openxmlformats.org/officeDocument/2006/relationships/tags" Target="../tags/tag255.xml" /><Relationship Id="rId40" Type="http://schemas.openxmlformats.org/officeDocument/2006/relationships/tags" Target="../tags/tag288.xml" /><Relationship Id="rId41" Type="http://schemas.openxmlformats.org/officeDocument/2006/relationships/tags" Target="../tags/tag289.xml" /><Relationship Id="rId42" Type="http://schemas.openxmlformats.org/officeDocument/2006/relationships/tags" Target="../tags/tag290.xml" /><Relationship Id="rId43" Type="http://schemas.openxmlformats.org/officeDocument/2006/relationships/tags" Target="../tags/tag291.xml" /><Relationship Id="rId44" Type="http://schemas.openxmlformats.org/officeDocument/2006/relationships/tags" Target="../tags/tag292.xml" /><Relationship Id="rId45" Type="http://schemas.openxmlformats.org/officeDocument/2006/relationships/tags" Target="../tags/tag293.xml" /><Relationship Id="rId46" Type="http://schemas.openxmlformats.org/officeDocument/2006/relationships/tags" Target="../tags/tag294.xml" /><Relationship Id="rId47" Type="http://schemas.openxmlformats.org/officeDocument/2006/relationships/tags" Target="../tags/tag295.xml" /><Relationship Id="rId48" Type="http://schemas.openxmlformats.org/officeDocument/2006/relationships/tags" Target="../tags/tag296.xml" /><Relationship Id="rId49" Type="http://schemas.openxmlformats.org/officeDocument/2006/relationships/tags" Target="../tags/tag297.xml" /><Relationship Id="rId5" Type="http://schemas.openxmlformats.org/officeDocument/2006/relationships/image" Target="../media/image11.wmf" /><Relationship Id="rId50" Type="http://schemas.openxmlformats.org/officeDocument/2006/relationships/tags" Target="../tags/tag298.xml" /><Relationship Id="rId51" Type="http://schemas.openxmlformats.org/officeDocument/2006/relationships/tags" Target="../tags/tag299.xml" /><Relationship Id="rId52" Type="http://schemas.openxmlformats.org/officeDocument/2006/relationships/tags" Target="../tags/tag300.xml" /><Relationship Id="rId6" Type="http://schemas.openxmlformats.org/officeDocument/2006/relationships/tags" Target="../tags/tag256.xml" /><Relationship Id="rId7" Type="http://schemas.openxmlformats.org/officeDocument/2006/relationships/tags" Target="../tags/tag257.xml" /><Relationship Id="rId8" Type="http://schemas.openxmlformats.org/officeDocument/2006/relationships/tags" Target="../tags/tag258.xml" /><Relationship Id="rId9" Type="http://schemas.openxmlformats.org/officeDocument/2006/relationships/tags" Target="../tags/tag259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10" Type="http://schemas.openxmlformats.org/officeDocument/2006/relationships/tags" Target="../tags/tag309.xml" /><Relationship Id="rId11" Type="http://schemas.openxmlformats.org/officeDocument/2006/relationships/tags" Target="../tags/tag310.xml" /><Relationship Id="rId12" Type="http://schemas.openxmlformats.org/officeDocument/2006/relationships/tags" Target="../tags/tag311.xml" /><Relationship Id="rId13" Type="http://schemas.openxmlformats.org/officeDocument/2006/relationships/tags" Target="../tags/tag312.xml" /><Relationship Id="rId14" Type="http://schemas.openxmlformats.org/officeDocument/2006/relationships/tags" Target="../tags/tag313.xml" /><Relationship Id="rId2" Type="http://schemas.openxmlformats.org/officeDocument/2006/relationships/tags" Target="../tags/tag301.xml" /><Relationship Id="rId3" Type="http://schemas.openxmlformats.org/officeDocument/2006/relationships/tags" Target="../tags/tag302.xml" /><Relationship Id="rId4" Type="http://schemas.openxmlformats.org/officeDocument/2006/relationships/tags" Target="../tags/tag303.xml" /><Relationship Id="rId5" Type="http://schemas.openxmlformats.org/officeDocument/2006/relationships/tags" Target="../tags/tag304.xml" /><Relationship Id="rId6" Type="http://schemas.openxmlformats.org/officeDocument/2006/relationships/tags" Target="../tags/tag305.xml" /><Relationship Id="rId7" Type="http://schemas.openxmlformats.org/officeDocument/2006/relationships/tags" Target="../tags/tag306.xml" /><Relationship Id="rId8" Type="http://schemas.openxmlformats.org/officeDocument/2006/relationships/tags" Target="../tags/tag307.xml" /><Relationship Id="rId9" Type="http://schemas.openxmlformats.org/officeDocument/2006/relationships/tags" Target="../tags/tag308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20.xml" /><Relationship Id="rId11" Type="http://schemas.openxmlformats.org/officeDocument/2006/relationships/tags" Target="../tags/tag321.xml" /><Relationship Id="rId12" Type="http://schemas.openxmlformats.org/officeDocument/2006/relationships/tags" Target="../tags/tag322.xml" /><Relationship Id="rId13" Type="http://schemas.openxmlformats.org/officeDocument/2006/relationships/image" Target="../media/image16.jpeg" /><Relationship Id="rId14" Type="http://schemas.openxmlformats.org/officeDocument/2006/relationships/tags" Target="../tags/tag323.xml" /><Relationship Id="rId15" Type="http://schemas.openxmlformats.org/officeDocument/2006/relationships/tags" Target="../tags/tag324.xml" /><Relationship Id="rId16" Type="http://schemas.openxmlformats.org/officeDocument/2006/relationships/image" Target="../media/image17.jpeg" /><Relationship Id="rId17" Type="http://schemas.openxmlformats.org/officeDocument/2006/relationships/tags" Target="../tags/tag325.xml" /><Relationship Id="rId18" Type="http://schemas.openxmlformats.org/officeDocument/2006/relationships/tags" Target="../tags/tag326.xml" /><Relationship Id="rId19" Type="http://schemas.openxmlformats.org/officeDocument/2006/relationships/image" Target="../media/image18.jpeg" /><Relationship Id="rId2" Type="http://schemas.openxmlformats.org/officeDocument/2006/relationships/tags" Target="../tags/tag314.xml" /><Relationship Id="rId20" Type="http://schemas.openxmlformats.org/officeDocument/2006/relationships/tags" Target="../tags/tag327.xml" /><Relationship Id="rId21" Type="http://schemas.openxmlformats.org/officeDocument/2006/relationships/tags" Target="../tags/tag328.xml" /><Relationship Id="rId22" Type="http://schemas.openxmlformats.org/officeDocument/2006/relationships/image" Target="../media/image19.jpeg" /><Relationship Id="rId23" Type="http://schemas.openxmlformats.org/officeDocument/2006/relationships/tags" Target="../tags/tag329.xml" /><Relationship Id="rId3" Type="http://schemas.openxmlformats.org/officeDocument/2006/relationships/tags" Target="../tags/tag315.xml" /><Relationship Id="rId4" Type="http://schemas.openxmlformats.org/officeDocument/2006/relationships/tags" Target="../tags/tag316.xml" /><Relationship Id="rId5" Type="http://schemas.openxmlformats.org/officeDocument/2006/relationships/image" Target="../media/image14.png" /><Relationship Id="rId6" Type="http://schemas.openxmlformats.org/officeDocument/2006/relationships/tags" Target="../tags/tag317.xml" /><Relationship Id="rId7" Type="http://schemas.openxmlformats.org/officeDocument/2006/relationships/tags" Target="../tags/tag318.xml" /><Relationship Id="rId8" Type="http://schemas.openxmlformats.org/officeDocument/2006/relationships/tags" Target="../tags/tag319.xml" /><Relationship Id="rId9" Type="http://schemas.openxmlformats.org/officeDocument/2006/relationships/image" Target="../media/image15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35.xml" /><Relationship Id="rId11" Type="http://schemas.openxmlformats.org/officeDocument/2006/relationships/tags" Target="../tags/tag336.xml" /><Relationship Id="rId12" Type="http://schemas.openxmlformats.org/officeDocument/2006/relationships/image" Target="../media/image23.jpeg" /><Relationship Id="rId13" Type="http://schemas.openxmlformats.org/officeDocument/2006/relationships/tags" Target="../tags/tag337.xml" /><Relationship Id="rId14" Type="http://schemas.openxmlformats.org/officeDocument/2006/relationships/tags" Target="../tags/tag338.xml" /><Relationship Id="rId15" Type="http://schemas.openxmlformats.org/officeDocument/2006/relationships/tags" Target="../tags/tag339.xml" /><Relationship Id="rId16" Type="http://schemas.openxmlformats.org/officeDocument/2006/relationships/tags" Target="../tags/tag340.xml" /><Relationship Id="rId17" Type="http://schemas.openxmlformats.org/officeDocument/2006/relationships/tags" Target="../tags/tag341.xml" /><Relationship Id="rId18" Type="http://schemas.openxmlformats.org/officeDocument/2006/relationships/image" Target="../media/image24.png" /><Relationship Id="rId19" Type="http://schemas.openxmlformats.org/officeDocument/2006/relationships/tags" Target="../tags/tag342.xml" /><Relationship Id="rId2" Type="http://schemas.openxmlformats.org/officeDocument/2006/relationships/tags" Target="../tags/tag330.xml" /><Relationship Id="rId20" Type="http://schemas.openxmlformats.org/officeDocument/2006/relationships/tags" Target="../tags/tag343.xml" /><Relationship Id="rId21" Type="http://schemas.openxmlformats.org/officeDocument/2006/relationships/tags" Target="../tags/tag344.xml" /><Relationship Id="rId22" Type="http://schemas.openxmlformats.org/officeDocument/2006/relationships/tags" Target="../tags/tag345.xml" /><Relationship Id="rId23" Type="http://schemas.openxmlformats.org/officeDocument/2006/relationships/image" Target="../media/image19.jpeg" /><Relationship Id="rId24" Type="http://schemas.openxmlformats.org/officeDocument/2006/relationships/tags" Target="../tags/tag346.xml" /><Relationship Id="rId25" Type="http://schemas.openxmlformats.org/officeDocument/2006/relationships/tags" Target="../tags/tag347.xml" /><Relationship Id="rId3" Type="http://schemas.openxmlformats.org/officeDocument/2006/relationships/image" Target="../media/image20.jpeg" /><Relationship Id="rId4" Type="http://schemas.openxmlformats.org/officeDocument/2006/relationships/tags" Target="../tags/tag331.xml" /><Relationship Id="rId5" Type="http://schemas.openxmlformats.org/officeDocument/2006/relationships/tags" Target="../tags/tag332.xml" /><Relationship Id="rId6" Type="http://schemas.openxmlformats.org/officeDocument/2006/relationships/image" Target="../media/image21.jpeg" /><Relationship Id="rId7" Type="http://schemas.openxmlformats.org/officeDocument/2006/relationships/tags" Target="../tags/tag333.xml" /><Relationship Id="rId8" Type="http://schemas.openxmlformats.org/officeDocument/2006/relationships/tags" Target="../tags/tag334.xml" /><Relationship Id="rId9" Type="http://schemas.openxmlformats.org/officeDocument/2006/relationships/image" Target="../media/image22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54.xml" /><Relationship Id="rId11" Type="http://schemas.openxmlformats.org/officeDocument/2006/relationships/image" Target="../media/image26.jpeg" /><Relationship Id="rId12" Type="http://schemas.openxmlformats.org/officeDocument/2006/relationships/tags" Target="../tags/tag355.xml" /><Relationship Id="rId13" Type="http://schemas.openxmlformats.org/officeDocument/2006/relationships/tags" Target="../tags/tag356.xml" /><Relationship Id="rId14" Type="http://schemas.openxmlformats.org/officeDocument/2006/relationships/tags" Target="../tags/tag357.xml" /><Relationship Id="rId2" Type="http://schemas.openxmlformats.org/officeDocument/2006/relationships/tags" Target="../tags/tag348.xml" /><Relationship Id="rId3" Type="http://schemas.openxmlformats.org/officeDocument/2006/relationships/tags" Target="../tags/tag349.xml" /><Relationship Id="rId4" Type="http://schemas.openxmlformats.org/officeDocument/2006/relationships/tags" Target="../tags/tag350.xml" /><Relationship Id="rId5" Type="http://schemas.openxmlformats.org/officeDocument/2006/relationships/tags" Target="../tags/tag351.xml" /><Relationship Id="rId6" Type="http://schemas.openxmlformats.org/officeDocument/2006/relationships/tags" Target="../tags/tag352.xml" /><Relationship Id="rId7" Type="http://schemas.openxmlformats.org/officeDocument/2006/relationships/image" Target="../media/image25.jpeg" /><Relationship Id="rId8" Type="http://schemas.openxmlformats.org/officeDocument/2006/relationships/tags" Target="../tags/tag353.xml" /><Relationship Id="rId9" Type="http://schemas.openxmlformats.org/officeDocument/2006/relationships/hyperlink" Target="http://www.xiangshu.com/simple/index.php?t719387.html" TargetMode="Externa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3318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275" y="2162175"/>
            <a:ext cx="3281680" cy="1076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在生物群落中：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63600" y="1085533"/>
            <a:ext cx="7239000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1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、碳元素在自然界中的存在形式：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3316" name="AutoShape 4"/>
          <p:cNvSpPr/>
          <p:nvPr>
            <p:custDataLst>
              <p:tags r:id="rId5"/>
            </p:custDataLst>
          </p:nvPr>
        </p:nvSpPr>
        <p:spPr bwMode="auto">
          <a:xfrm>
            <a:off x="1443038" y="1864043"/>
            <a:ext cx="76200" cy="1066800"/>
          </a:xfrm>
          <a:prstGeom prst="leftBrace">
            <a:avLst>
              <a:gd name="adj1" fmla="val 11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7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19238" y="1642745"/>
            <a:ext cx="2743200" cy="10763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在无机环境中：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  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62755" y="2616835"/>
            <a:ext cx="3505200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主要以含碳有机物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262438" y="1642745"/>
            <a:ext cx="3886200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主要以</a:t>
            </a: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CO</a:t>
            </a:r>
            <a:r>
              <a:rPr kumimoji="0" lang="en-US" altLang="zh-CN" sz="3200" b="1" i="0" u="none" strike="noStrike" kern="1200" cap="none" spc="0" normalizeH="0" baseline="-2500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2  </a:t>
            </a:r>
            <a:r>
              <a:rPr kumimoji="0" lang="zh-CN" altLang="en-US" sz="3200" b="1" i="0" u="none" strike="noStrike" kern="1200" cap="none" spc="0" normalizeH="0" baseline="-2500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、 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碳酸盐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43280" y="3200400"/>
            <a:ext cx="4568825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2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、碳进入生物体的途径：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3324" name="Rectangle 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28675" y="4141470"/>
            <a:ext cx="6267450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3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、碳在生物群落内部的传递渠道：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4351" name="Rectangle 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095490" y="4105910"/>
            <a:ext cx="2590800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食物链（网）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</p:txBody>
      </p:sp>
      <p:sp>
        <p:nvSpPr>
          <p:cNvPr id="13327" name="Rectangle 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28675" y="4689158"/>
            <a:ext cx="5867400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4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、碳进入大气的途径：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4355" name="Rectangle 1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281613" y="4724718"/>
            <a:ext cx="4572000" cy="20612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①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动植物的呼吸作用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②分解者的分解作用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③化石燃料的燃烧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</p:txBody>
      </p:sp>
      <p:sp>
        <p:nvSpPr>
          <p:cNvPr id="14357" name="Rectangle 2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65458" y="3261678"/>
            <a:ext cx="5074920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主要是绿色植物的光合作用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281930" y="295275"/>
            <a:ext cx="181356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+mn-cs"/>
              </a:rPr>
              <a:t>复习巩固</a:t>
            </a:r>
            <a:endParaRPr kumimoji="0" lang="zh-CN" altLang="en-US" sz="3200" b="1" kern="1200" cap="none" spc="0" normalizeH="0" baseline="0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14344" grpId="0"/>
      <p:bldP spid="14351" grpId="0"/>
      <p:bldP spid="14355" grpId="0"/>
      <p:bldP spid="143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1506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3375" y="1325880"/>
            <a:ext cx="9235440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 rtl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kern="1200" cap="none" spc="0" normalizeH="0" baseline="0" noProof="0">
                <a:latin typeface="言念君子温其如玉" charset="-122"/>
                <a:ea typeface="言念君子温其如玉" charset="-122"/>
                <a:cs typeface="言念君子温其如玉" charset="-122"/>
              </a:rPr>
              <a:t>    </a:t>
            </a:r>
            <a:r>
              <a:rPr kumimoji="0" lang="zh-CN" altLang="en-US" sz="2800" b="1" kern="1200" cap="none" spc="0" normalizeH="0" baseline="0" noProof="0">
                <a:latin typeface="言念君子温其如玉" charset="-122"/>
                <a:ea typeface="言念君子温其如玉" charset="-122"/>
                <a:cs typeface="言念君子温其如玉" charset="-122"/>
              </a:rPr>
              <a:t>在生命活动过程中，生物还产生一些可以传递信息的＿＿＿＿，称为</a:t>
            </a:r>
            <a:r>
              <a:rPr kumimoji="0" lang="zh-CN" altLang="en-US" sz="2800" b="1" kern="1200" cap="none" spc="0" normalizeH="0" baseline="0" noProof="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化学信息</a:t>
            </a:r>
            <a:r>
              <a:rPr kumimoji="0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r>
              <a:rPr kumimoji="0" lang="zh-CN" altLang="en-US" sz="2800" b="1" kern="1200" cap="none" spc="0" normalizeH="0" baseline="0" noProof="0">
                <a:solidFill>
                  <a:srgbClr val="0000FF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endParaRPr kumimoji="0" lang="zh-CN" altLang="en-US" sz="2800" b="1" kern="1200" cap="none" spc="0" normalizeH="0" baseline="0" noProof="0">
              <a:solidFill>
                <a:srgbClr val="0000FF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1507" name="Rectangle 3"/>
          <p:cNvSpPr/>
          <p:nvPr>
            <p:custDataLst>
              <p:tags r:id="rId4"/>
            </p:custDataLst>
          </p:nvPr>
        </p:nvSpPr>
        <p:spPr>
          <a:xfrm>
            <a:off x="2376171" y="2074228"/>
            <a:ext cx="16103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化学物质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8196" name="Text Box 5"/>
          <p:cNvSpPr txBox="1"/>
          <p:nvPr>
            <p:custDataLst>
              <p:tags r:id="rId5"/>
            </p:custDataLst>
          </p:nvPr>
        </p:nvSpPr>
        <p:spPr>
          <a:xfrm>
            <a:off x="665482" y="796926"/>
            <a:ext cx="518583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1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）概念：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8202" name="Text Box 11"/>
          <p:cNvSpPr txBox="1"/>
          <p:nvPr>
            <p:custDataLst>
              <p:tags r:id="rId6"/>
            </p:custDataLst>
          </p:nvPr>
        </p:nvSpPr>
        <p:spPr>
          <a:xfrm>
            <a:off x="631190" y="2680970"/>
            <a:ext cx="78809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</a:t>
            </a: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2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）来源：</a:t>
            </a:r>
            <a:r>
              <a:rPr lang="zh-CN" altLang="en-US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                                   </a:t>
            </a:r>
            <a:r>
              <a:rPr lang="zh-CN" altLang="en-US" sz="24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lang="zh-CN" altLang="en-US" sz="2400" b="1" u="sng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1518" name="Text Box 14"/>
          <p:cNvSpPr txBox="1"/>
          <p:nvPr>
            <p:custDataLst>
              <p:tags r:id="rId7"/>
            </p:custDataLst>
          </p:nvPr>
        </p:nvSpPr>
        <p:spPr>
          <a:xfrm>
            <a:off x="2538095" y="2599690"/>
            <a:ext cx="47288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生物体的代谢产物或分泌物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8205" name="Text Box 5"/>
          <p:cNvSpPr txBox="1"/>
          <p:nvPr>
            <p:custDataLst>
              <p:tags r:id="rId8"/>
            </p:custDataLst>
          </p:nvPr>
        </p:nvSpPr>
        <p:spPr>
          <a:xfrm>
            <a:off x="398146" y="170816"/>
            <a:ext cx="3663949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2.</a:t>
            </a:r>
            <a:r>
              <a:rPr lang="en-US" altLang="zh-CN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化学信息</a:t>
            </a:r>
            <a:endParaRPr lang="zh-CN" altLang="en-US" sz="32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" name="Text Box 13"/>
          <p:cNvSpPr txBox="1"/>
          <p:nvPr>
            <p:custDataLst>
              <p:tags r:id="rId9"/>
            </p:custDataLst>
          </p:nvPr>
        </p:nvSpPr>
        <p:spPr>
          <a:xfrm>
            <a:off x="1529080" y="5074920"/>
            <a:ext cx="874903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昆虫、鱼类以及哺乳类等生物体中都存在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defTabSz="914400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能传递信息的化学物质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——</a:t>
            </a:r>
            <a:r>
              <a:rPr lang="zh-CN" altLang="zh-CN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_______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" name="Text Box 6"/>
          <p:cNvSpPr txBox="1"/>
          <p:nvPr>
            <p:custDataLst>
              <p:tags r:id="rId10"/>
            </p:custDataLst>
          </p:nvPr>
        </p:nvSpPr>
        <p:spPr>
          <a:xfrm>
            <a:off x="1544320" y="3873500"/>
            <a:ext cx="883920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  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植物的</a:t>
            </a:r>
            <a:r>
              <a:rPr lang="zh-CN" altLang="en-US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＿＿＿</a:t>
            </a:r>
            <a:r>
              <a:rPr lang="en-US" altLang="zh-CN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__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、</a:t>
            </a:r>
            <a:r>
              <a:rPr lang="zh-CN" altLang="en-US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＿＿＿</a:t>
            </a:r>
            <a:r>
              <a:rPr lang="en-US" altLang="zh-CN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___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等代谢产物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,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动物的</a:t>
            </a:r>
            <a:endParaRPr lang="en-US" altLang="zh-CN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        </a:t>
            </a:r>
            <a:r>
              <a:rPr lang="en-US" altLang="zh-CN" sz="24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  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等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lang="zh-CN" altLang="en-US" sz="24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4" name="Rectangle 7"/>
          <p:cNvSpPr/>
          <p:nvPr>
            <p:custDataLst>
              <p:tags r:id="rId11"/>
            </p:custDataLst>
          </p:nvPr>
        </p:nvSpPr>
        <p:spPr>
          <a:xfrm>
            <a:off x="3520440" y="3831591"/>
            <a:ext cx="12534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生物碱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5" name="Rectangle 8"/>
          <p:cNvSpPr/>
          <p:nvPr>
            <p:custDataLst>
              <p:tags r:id="rId12"/>
            </p:custDataLst>
          </p:nvPr>
        </p:nvSpPr>
        <p:spPr>
          <a:xfrm>
            <a:off x="5313046" y="3816351"/>
            <a:ext cx="12534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有机酸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6" name="Rectangle 9"/>
          <p:cNvSpPr/>
          <p:nvPr>
            <p:custDataLst>
              <p:tags r:id="rId13"/>
            </p:custDataLst>
          </p:nvPr>
        </p:nvSpPr>
        <p:spPr>
          <a:xfrm>
            <a:off x="1174751" y="4474846"/>
            <a:ext cx="16103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性外激素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7" name="Text Box 10"/>
          <p:cNvSpPr txBox="1"/>
          <p:nvPr>
            <p:custDataLst>
              <p:tags r:id="rId14"/>
            </p:custDataLst>
          </p:nvPr>
        </p:nvSpPr>
        <p:spPr>
          <a:xfrm>
            <a:off x="665480" y="3351530"/>
            <a:ext cx="24098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</a:t>
            </a: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3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）举例：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8" name="Rectangle 12"/>
          <p:cNvSpPr/>
          <p:nvPr>
            <p:custDataLst>
              <p:tags r:id="rId15"/>
            </p:custDataLst>
          </p:nvPr>
        </p:nvSpPr>
        <p:spPr>
          <a:xfrm>
            <a:off x="5885815" y="5659120"/>
            <a:ext cx="16395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Arial" panose="020b0604020202020204" pitchFamily="34" charset="0"/>
              </a:rPr>
              <a:t>信息素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>
            <p:custDataLst>
              <p:tags r:id="rId16"/>
            </p:custDataLst>
          </p:nvPr>
        </p:nvGrpSpPr>
        <p:grpSpPr>
          <a:xfrm>
            <a:off x="9395460" y="4004310"/>
            <a:ext cx="2581275" cy="2757805"/>
            <a:chOff x="1009" y="6162"/>
            <a:chExt cx="4065" cy="4343"/>
          </a:xfrm>
        </p:grpSpPr>
        <p:pic>
          <p:nvPicPr>
            <p:cNvPr id="10" name="图片 9" descr="C:\Users\Administrator\Desktop\34\timg (13).jpgtimg (13)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/>
            <a:srcRect l="15936" r="15621"/>
            <a:stretch>
              <a:fillRect/>
            </a:stretch>
          </p:blipFill>
          <p:spPr>
            <a:xfrm>
              <a:off x="1104" y="6162"/>
              <a:ext cx="3874" cy="373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>
              <p:custDataLst>
                <p:tags r:id="rId19"/>
              </p:custDataLst>
            </p:nvPr>
          </p:nvSpPr>
          <p:spPr>
            <a:xfrm>
              <a:off x="1009" y="9877"/>
              <a:ext cx="40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b="1" smtClean="0">
                  <a:solidFill>
                    <a:schemeClr val="tx1"/>
                  </a:solidFill>
                  <a:latin typeface="言念君子温其如玉" charset="-122"/>
                  <a:ea typeface="言念君子温其如玉" charset="-122"/>
                  <a:cs typeface="宋体" panose="02010600030101010101" pitchFamily="2" charset="-122"/>
                  <a:sym typeface="+mn-ea"/>
                </a:rPr>
                <a:t>蛾（信息素）</a:t>
              </a:r>
              <a:endParaRPr lang="zh-CN" altLang="en-US" sz="20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18" grpId="5"/>
      <p:bldP spid="21506" grpId="6"/>
      <p:bldP spid="8196" grpId="0"/>
      <p:bldP spid="8202" grpId="0"/>
      <p:bldP spid="4" grpId="1"/>
      <p:bldP spid="5" grpId="2"/>
      <p:bldP spid="6" grpId="3"/>
      <p:bldP spid="8" grpId="4"/>
      <p:bldP spid="3" grpId="7"/>
      <p:bldP spid="2" grpId="8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8434" name="Text Box 5"/>
          <p:cNvSpPr txBox="1"/>
          <p:nvPr>
            <p:custDataLst>
              <p:tags r:id="rId3"/>
            </p:custDataLst>
          </p:nvPr>
        </p:nvSpPr>
        <p:spPr>
          <a:xfrm>
            <a:off x="476250" y="2486660"/>
            <a:ext cx="311213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言念君子温其如玉" charset="-122"/>
                <a:ea typeface="言念君子温其如玉" charset="-122"/>
              </a:rPr>
              <a:t>  </a:t>
            </a:r>
            <a:r>
              <a:rPr lang="zh-CN" altLang="en-US" sz="2400" b="1">
                <a:latin typeface="言念君子温其如玉" charset="-122"/>
                <a:ea typeface="言念君子温其如玉" charset="-122"/>
              </a:rPr>
              <a:t>被捕食的蚜虫立即释放报警</a:t>
            </a:r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信息素</a:t>
            </a:r>
            <a:r>
              <a:rPr lang="zh-CN" altLang="en-US" sz="2400" b="1">
                <a:latin typeface="言念君子温其如玉" charset="-122"/>
                <a:ea typeface="言念君子温其如玉" charset="-122"/>
              </a:rPr>
              <a:t>，通知同类其他个体逃避。</a:t>
            </a:r>
            <a:endParaRPr lang="zh-CN" altLang="en-US" sz="2400" b="1">
              <a:latin typeface="言念君子温其如玉" charset="-122"/>
              <a:ea typeface="言念君子温其如玉" charset="-122"/>
            </a:endParaRPr>
          </a:p>
        </p:txBody>
      </p:sp>
      <p:pic>
        <p:nvPicPr>
          <p:cNvPr id="18435" name="Picture 7">
            <a:hlinkClick r:id="rId6"/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005" y="162560"/>
            <a:ext cx="3759200" cy="2247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4005" y="3536950"/>
            <a:ext cx="3658235" cy="1877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294005" y="5363845"/>
            <a:ext cx="33547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蚂蚁之所以永远不会迷路，其神奇之处就在于它沿途留下的记号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——</a:t>
            </a:r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尾迹素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lang="zh-CN" altLang="en-US" sz="24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006080" y="4081780"/>
            <a:ext cx="3783965" cy="1912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7978140" y="6028055"/>
            <a:ext cx="378396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</a:t>
            </a:r>
            <a:r>
              <a:rPr lang="zh-CN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水葫芦根部的</a:t>
            </a:r>
            <a:r>
              <a:rPr lang="zh-CN" altLang="zh-CN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分泌物</a:t>
            </a:r>
            <a:r>
              <a:rPr lang="zh-CN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可以明显地抑制藻类的生长。 </a:t>
            </a:r>
            <a:endParaRPr lang="zh-CN" altLang="zh-CN" sz="24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29699" name="图片 20685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272280" y="162560"/>
            <a:ext cx="3377565" cy="2247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4235450" y="2486660"/>
            <a:ext cx="3377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latin typeface="言念君子温其如玉" charset="-122"/>
                <a:ea typeface="言念君子温其如玉" charset="-122"/>
                <a:sym typeface="+mn-ea"/>
              </a:rPr>
              <a:t>  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sym typeface="+mn-ea"/>
              </a:rPr>
              <a:t>猫、狗肛门腺分泌物使</a:t>
            </a:r>
            <a:r>
              <a:rPr lang="zh-CN" altLang="en-US" sz="2400" b="1">
                <a:solidFill>
                  <a:srgbClr val="FF0066"/>
                </a:solidFill>
                <a:latin typeface="言念君子温其如玉" charset="-122"/>
                <a:ea typeface="言念君子温其如玉" charset="-122"/>
                <a:sym typeface="+mn-ea"/>
              </a:rPr>
              <a:t>粪便尿液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sym typeface="+mn-ea"/>
              </a:rPr>
              <a:t>等具有特殊气味，作为领地记号。</a:t>
            </a:r>
            <a:endParaRPr lang="zh-CN" altLang="en-US" sz="2400" b="1"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pic>
        <p:nvPicPr>
          <p:cNvPr id="281605" name="图片 28160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235450" y="3536315"/>
            <a:ext cx="3451860" cy="1877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4053205" y="5414010"/>
            <a:ext cx="359664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noProof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  </a:t>
            </a:r>
            <a:r>
              <a:rPr lang="zh-CN" altLang="en-US" sz="2400" b="1" noProof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黄鼠狼难以脱身时，会突然施放出一股</a:t>
            </a:r>
            <a:r>
              <a:rPr lang="zh-CN" altLang="en-US" sz="2400" b="1" noProof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臭液</a:t>
            </a:r>
            <a:r>
              <a:rPr lang="zh-CN" altLang="en-US" sz="2400" b="1" noProof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来，奇臭难闻。一个臭屁救了黄鼠狼的命。</a:t>
            </a:r>
            <a:endParaRPr lang="zh-CN" altLang="en-US" sz="2400" b="1" noProof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pic>
        <p:nvPicPr>
          <p:cNvPr id="679946" name="Picture 1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9"/>
          <a:stretch>
            <a:fillRect/>
          </a:stretch>
        </p:blipFill>
        <p:spPr bwMode="auto">
          <a:xfrm>
            <a:off x="7808595" y="162560"/>
            <a:ext cx="4123690" cy="182689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文本框 4"/>
          <p:cNvSpPr txBox="1"/>
          <p:nvPr>
            <p:custDataLst>
              <p:tags r:id="rId21"/>
            </p:custDataLst>
          </p:nvPr>
        </p:nvSpPr>
        <p:spPr>
          <a:xfrm>
            <a:off x="7555230" y="2066290"/>
            <a:ext cx="46856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effectLst>
                  <a:outerShdw blurRad="38100" dist="38100" dir="2700000" algn="tl">
                    <a:srgbClr val="FFFFFF"/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  </a:t>
            </a: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雌蝗在远处的草丛中分泌一种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特殊的激素</a:t>
            </a: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，雄蝗头上的一对触角像电视接收天线一样，能准确无误地接收到这种信号，及时飞来，喜从天降，巧结良缘。</a:t>
            </a:r>
            <a:endParaRPr lang="zh-CN" altLang="en-US" sz="2400" b="1">
              <a:effectLst>
                <a:outerShdw blurRad="38100" dist="38100" dir="2700000" algn="tl">
                  <a:srgbClr val="FFFFFF"/>
                </a:outerShdw>
              </a:effectLst>
              <a:latin typeface="言念君子温其如玉" charset="-122"/>
              <a:ea typeface="言念君子温其如玉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9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9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2" grpId="1"/>
      <p:bldP spid="11" grpId="2"/>
      <p:bldP spid="9" grpId="3"/>
      <p:bldP spid="3" grpId="4"/>
      <p:bldP spid="5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2289" name="Text Box 2"/>
          <p:cNvSpPr txBox="1"/>
          <p:nvPr>
            <p:custDataLst>
              <p:tags r:id="rId3"/>
            </p:custDataLst>
          </p:nvPr>
        </p:nvSpPr>
        <p:spPr>
          <a:xfrm>
            <a:off x="1599565" y="987425"/>
            <a:ext cx="8964930" cy="19856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>
              <a:lnSpc>
                <a:spcPct val="13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  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动物的</a:t>
            </a:r>
            <a:r>
              <a:rPr lang="zh-CN" altLang="en-US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＿＿＿    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，主要指各种动作，这些动作也能够向同种或异种生物传递某种信息。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defTabSz="914400">
              <a:lnSpc>
                <a:spcPct val="13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  即生物的</a:t>
            </a:r>
            <a:r>
              <a:rPr lang="zh-CN" altLang="zh-CN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__________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可以体现为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行为信息。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3555" name="Rectangle 3"/>
          <p:cNvSpPr/>
          <p:nvPr>
            <p:custDataLst>
              <p:tags r:id="rId4"/>
            </p:custDataLst>
          </p:nvPr>
        </p:nvSpPr>
        <p:spPr>
          <a:xfrm>
            <a:off x="3529965" y="862330"/>
            <a:ext cx="1610360" cy="650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特殊行为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12291" name="Text Box 5"/>
          <p:cNvSpPr txBox="1"/>
          <p:nvPr>
            <p:custDataLst>
              <p:tags r:id="rId5"/>
            </p:custDataLst>
          </p:nvPr>
        </p:nvSpPr>
        <p:spPr>
          <a:xfrm>
            <a:off x="981075" y="593725"/>
            <a:ext cx="3192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1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）概念：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2292" name="Text Box 6"/>
          <p:cNvSpPr txBox="1"/>
          <p:nvPr>
            <p:custDataLst>
              <p:tags r:id="rId6"/>
            </p:custDataLst>
          </p:nvPr>
        </p:nvSpPr>
        <p:spPr>
          <a:xfrm>
            <a:off x="981075" y="3707765"/>
            <a:ext cx="34537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</a:t>
            </a: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3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）举例：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3559" name="Text Box 7"/>
          <p:cNvSpPr txBox="1"/>
          <p:nvPr>
            <p:custDataLst>
              <p:tags r:id="rId7"/>
            </p:custDataLst>
          </p:nvPr>
        </p:nvSpPr>
        <p:spPr>
          <a:xfrm>
            <a:off x="2954020" y="3707765"/>
            <a:ext cx="65976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蜜蜂跳舞；雄鸟的“求偶炫耀”等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3560" name="Text Box 8"/>
          <p:cNvSpPr txBox="1"/>
          <p:nvPr>
            <p:custDataLst>
              <p:tags r:id="rId8"/>
            </p:custDataLst>
          </p:nvPr>
        </p:nvSpPr>
        <p:spPr>
          <a:xfrm>
            <a:off x="3529965" y="2126615"/>
            <a:ext cx="2207895" cy="650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行为特征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12295" name="Text Box 9"/>
          <p:cNvSpPr txBox="1"/>
          <p:nvPr>
            <p:custDataLst>
              <p:tags r:id="rId9"/>
            </p:custDataLst>
          </p:nvPr>
        </p:nvSpPr>
        <p:spPr>
          <a:xfrm>
            <a:off x="981075" y="3103245"/>
            <a:ext cx="58362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</a:t>
            </a: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2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）来源：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________________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3562" name="Text Box 10"/>
          <p:cNvSpPr txBox="1"/>
          <p:nvPr>
            <p:custDataLst>
              <p:tags r:id="rId10"/>
            </p:custDataLst>
          </p:nvPr>
        </p:nvSpPr>
        <p:spPr>
          <a:xfrm>
            <a:off x="2954020" y="2973070"/>
            <a:ext cx="40017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生物体的动作行为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12297" name="Oval 2"/>
          <p:cNvSpPr/>
          <p:nvPr>
            <p:custDataLst>
              <p:tags r:id="rId11"/>
            </p:custDataLst>
          </p:nvPr>
        </p:nvSpPr>
        <p:spPr>
          <a:xfrm>
            <a:off x="198755" y="1"/>
            <a:ext cx="3744384" cy="862013"/>
          </a:xfrm>
          <a:prstGeom prst="ellipse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zh-CN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3</a:t>
            </a:r>
            <a:r>
              <a:rPr lang="en-US" altLang="zh-CN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. </a:t>
            </a:r>
            <a:r>
              <a:rPr lang="zh-CN" altLang="zh-CN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行为信息</a:t>
            </a:r>
            <a:endParaRPr lang="zh-CN" altLang="zh-CN" sz="32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4835" y="4197350"/>
            <a:ext cx="3883025" cy="227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022194" y="6460467"/>
            <a:ext cx="40671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雄性鸳鸯的</a:t>
            </a:r>
            <a:r>
              <a:rPr lang="zh-CN" altLang="en-US" sz="2400" b="1">
                <a:solidFill>
                  <a:schemeClr val="accent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“求偶炫耀”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5979109" y="6491298"/>
            <a:ext cx="3069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尖尾松鸡魔性</a:t>
            </a:r>
            <a:r>
              <a:rPr lang="zh-CN" altLang="en-US" sz="20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求偶舞</a:t>
            </a:r>
            <a:endParaRPr lang="zh-CN" altLang="en-US" sz="20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979160" y="4197350"/>
            <a:ext cx="3235325" cy="22663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23559" grpId="1"/>
      <p:bldP spid="23560" grpId="2"/>
      <p:bldP spid="23562" grpId="3"/>
      <p:bldP spid="12289" grpId="4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2" name="组合 9"/>
          <p:cNvGrpSpPr/>
          <p:nvPr>
            <p:custDataLst>
              <p:tags r:id="rId3"/>
            </p:custDataLst>
          </p:nvPr>
        </p:nvGrpSpPr>
        <p:grpSpPr>
          <a:xfrm>
            <a:off x="282575" y="250190"/>
            <a:ext cx="3651250" cy="3177848"/>
            <a:chOff x="357158" y="1643050"/>
            <a:chExt cx="2643206" cy="4511491"/>
          </a:xfrm>
        </p:grpSpPr>
        <p:sp>
          <p:nvSpPr>
            <p:cNvPr id="9219" name="Rectangle 7"/>
            <p:cNvSpPr/>
            <p:nvPr>
              <p:custDataLst>
                <p:tags r:id="rId4"/>
              </p:custDataLst>
            </p:nvPr>
          </p:nvSpPr>
          <p:spPr>
            <a:xfrm>
              <a:off x="929153" y="5500961"/>
              <a:ext cx="1461456" cy="653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b="1">
                  <a:latin typeface="言念君子温其如玉" charset="-122"/>
                  <a:ea typeface="言念君子温其如玉" charset="-122"/>
                </a:rPr>
                <a:t>取食行为</a:t>
              </a:r>
              <a:endParaRPr lang="zh-CN" altLang="en-US" sz="2400" b="1">
                <a:latin typeface="言念君子温其如玉" charset="-122"/>
                <a:ea typeface="言念君子温其如玉" charset="-122"/>
              </a:endParaRPr>
            </a:p>
          </p:txBody>
        </p:sp>
        <p:pic>
          <p:nvPicPr>
            <p:cNvPr id="9220" name="图片 8" descr="t0158f9f4875d86fe7f.jp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/>
            <a:srcRect b="3311"/>
            <a:stretch>
              <a:fillRect/>
            </a:stretch>
          </p:blipFill>
          <p:spPr>
            <a:xfrm>
              <a:off x="357158" y="1643050"/>
              <a:ext cx="2643206" cy="3857652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9223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45915" y="250825"/>
            <a:ext cx="3944620" cy="2716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7" name="Picture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885" y="3472180"/>
            <a:ext cx="3710940" cy="2596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5"/>
          <p:cNvSpPr txBox="1"/>
          <p:nvPr>
            <p:custDataLst>
              <p:tags r:id="rId11"/>
            </p:custDataLst>
          </p:nvPr>
        </p:nvSpPr>
        <p:spPr>
          <a:xfrm>
            <a:off x="5323205" y="2967355"/>
            <a:ext cx="15468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言念君子温其如玉" charset="-122"/>
                <a:ea typeface="言念君子温其如玉" charset="-122"/>
              </a:rPr>
              <a:t>育雏行为</a:t>
            </a:r>
            <a:endParaRPr lang="zh-CN" altLang="en-US" sz="2400" b="1">
              <a:latin typeface="言念君子温其如玉" charset="-122"/>
              <a:ea typeface="言念君子温其如玉" charset="-122"/>
            </a:endParaRPr>
          </a:p>
        </p:txBody>
      </p:sp>
      <p:pic>
        <p:nvPicPr>
          <p:cNvPr id="10241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59445" y="250825"/>
            <a:ext cx="3677285" cy="2715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>
            <p:custDataLst>
              <p:tags r:id="rId14"/>
            </p:custDataLst>
          </p:nvPr>
        </p:nvSpPr>
        <p:spPr>
          <a:xfrm>
            <a:off x="8394065" y="3011170"/>
            <a:ext cx="3542665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吹“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气球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”求偶的军舰鸟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489585" y="6105525"/>
            <a:ext cx="3237230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求偶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炫耀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（</a:t>
            </a:r>
            <a:r>
              <a:rPr lang="zh-CN" altLang="en-US" sz="24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孔雀开屏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）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6"/>
            </p:custDataLst>
          </p:nvPr>
        </p:nvSpPr>
        <p:spPr>
          <a:xfrm>
            <a:off x="3933508" y="6141085"/>
            <a:ext cx="43249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>
              <a:buFont typeface="Arial" panose="020b0604020202020204" pitchFamily="34" charset="0"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豪猪遭遇敌害时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,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将其体刺竖直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pic>
        <p:nvPicPr>
          <p:cNvPr id="33799" name="Picture 5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17"/>
          <a:stretch>
            <a:fillRect/>
          </a:stretch>
        </p:blipFill>
        <p:spPr bwMode="auto">
          <a:xfrm>
            <a:off x="8238490" y="3471545"/>
            <a:ext cx="3797300" cy="222758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2" name="文本框 11"/>
          <p:cNvSpPr txBox="1"/>
          <p:nvPr>
            <p:custDataLst>
              <p:tags r:id="rId19"/>
            </p:custDataLst>
          </p:nvPr>
        </p:nvSpPr>
        <p:spPr>
          <a:xfrm>
            <a:off x="8259445" y="5771515"/>
            <a:ext cx="39452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在繁殖季节，公鸡 “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抖抖大红冠子花外衣</a:t>
            </a: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”来引诱母鸡交配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 </a:t>
            </a: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。</a:t>
            </a:r>
            <a:endParaRPr lang="zh-CN" altLang="en-US" sz="24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0"/>
          <a:srcRect l="19722" r="14017"/>
          <a:stretch>
            <a:fillRect/>
          </a:stretch>
        </p:blipFill>
        <p:spPr>
          <a:xfrm>
            <a:off x="4145280" y="3471545"/>
            <a:ext cx="3945255" cy="2633980"/>
          </a:xfrm>
          <a:prstGeom prst="rect">
            <a:avLst/>
          </a:prstGeom>
        </p:spPr>
      </p:pic>
      <p:pic>
        <p:nvPicPr>
          <p:cNvPr id="33800" name="New picture"/>
          <p:cNvPicPr/>
          <p:nvPr>
            <p:custDataLst>
              <p:tags r:id="rId2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2611100" y="12280900"/>
            <a:ext cx="342900" cy="2667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8" grpId="2"/>
      <p:bldP spid="9" grpId="3"/>
      <p:bldP spid="12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62071" y="179705"/>
            <a:ext cx="7158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4.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生态系统中信息传递的特点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740410" y="867999"/>
            <a:ext cx="75660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生物可以通过一种或者多种信息类型进行交流</a:t>
            </a:r>
            <a:r>
              <a:rPr lang="en-US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84955" y="1289639"/>
            <a:ext cx="12534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例如：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326915" y="1753189"/>
            <a:ext cx="8966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孔雀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2733440" y="1488394"/>
            <a:ext cx="33947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开屏（行为信息）：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2733440" y="2074499"/>
            <a:ext cx="33947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鸣叫（物理信息）：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1196740" y="2912064"/>
            <a:ext cx="16103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食草动物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3071895" y="2627584"/>
            <a:ext cx="66065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远处通过识别植物的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绿色</a:t>
            </a:r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（物理信息）：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3000775" y="3256869"/>
            <a:ext cx="58928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近处通过植物的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气味</a:t>
            </a:r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（化学信息）：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5698890" y="1526494"/>
            <a:ext cx="8966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求偶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5698890" y="2048464"/>
            <a:ext cx="19672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与同类交流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14"/>
            </p:custDataLst>
          </p:nvPr>
        </p:nvGrpSpPr>
        <p:grpSpPr>
          <a:xfrm>
            <a:off x="2311165" y="1695404"/>
            <a:ext cx="356235" cy="637540"/>
            <a:chOff x="4460" y="3043"/>
            <a:chExt cx="561" cy="1004"/>
          </a:xfrm>
        </p:grpSpPr>
        <p:cxnSp>
          <p:nvCxnSpPr>
            <p:cNvPr id="15" name="直接连接符 14"/>
            <p:cNvCxnSpPr/>
            <p:nvPr>
              <p:custDataLst>
                <p:tags r:id="rId15"/>
              </p:custDataLst>
            </p:nvPr>
          </p:nvCxnSpPr>
          <p:spPr>
            <a:xfrm flipH="1">
              <a:off x="4725" y="3043"/>
              <a:ext cx="16" cy="1004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>
              <p:custDataLst>
                <p:tags r:id="rId16"/>
              </p:custDataLst>
            </p:nvPr>
          </p:nvCxnSpPr>
          <p:spPr>
            <a:xfrm flipV="1">
              <a:off x="4460" y="3539"/>
              <a:ext cx="281" cy="13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>
              <p:custDataLst>
                <p:tags r:id="rId17"/>
              </p:custDataLst>
            </p:nvPr>
          </p:nvCxnSpPr>
          <p:spPr>
            <a:xfrm flipV="1">
              <a:off x="4741" y="3043"/>
              <a:ext cx="281" cy="13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>
              <p:custDataLst>
                <p:tags r:id="rId18"/>
              </p:custDataLst>
            </p:nvPr>
          </p:nvCxnSpPr>
          <p:spPr>
            <a:xfrm flipV="1">
              <a:off x="4725" y="4034"/>
              <a:ext cx="281" cy="13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19" name="组合 18"/>
          <p:cNvGrpSpPr/>
          <p:nvPr>
            <p:custDataLst>
              <p:tags r:id="rId19"/>
            </p:custDataLst>
          </p:nvPr>
        </p:nvGrpSpPr>
        <p:grpSpPr>
          <a:xfrm>
            <a:off x="2733440" y="2853644"/>
            <a:ext cx="356235" cy="637540"/>
            <a:chOff x="4460" y="3043"/>
            <a:chExt cx="561" cy="1004"/>
          </a:xfrm>
        </p:grpSpPr>
        <p:cxnSp>
          <p:nvCxnSpPr>
            <p:cNvPr id="20" name="直接连接符 19"/>
            <p:cNvCxnSpPr/>
            <p:nvPr>
              <p:custDataLst>
                <p:tags r:id="rId20"/>
              </p:custDataLst>
            </p:nvPr>
          </p:nvCxnSpPr>
          <p:spPr>
            <a:xfrm flipH="1">
              <a:off x="4725" y="3043"/>
              <a:ext cx="16" cy="1004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21" name="直接连接符 20"/>
            <p:cNvCxnSpPr/>
            <p:nvPr>
              <p:custDataLst>
                <p:tags r:id="rId21"/>
              </p:custDataLst>
            </p:nvPr>
          </p:nvCxnSpPr>
          <p:spPr>
            <a:xfrm flipV="1">
              <a:off x="4460" y="3539"/>
              <a:ext cx="281" cy="13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22" name="直接连接符 21"/>
            <p:cNvCxnSpPr/>
            <p:nvPr>
              <p:custDataLst>
                <p:tags r:id="rId22"/>
              </p:custDataLst>
            </p:nvPr>
          </p:nvCxnSpPr>
          <p:spPr>
            <a:xfrm flipV="1">
              <a:off x="4741" y="3043"/>
              <a:ext cx="281" cy="13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/>
            <p:cNvCxnSpPr/>
            <p:nvPr>
              <p:custDataLst>
                <p:tags r:id="rId23"/>
              </p:custDataLst>
            </p:nvPr>
          </p:nvCxnSpPr>
          <p:spPr>
            <a:xfrm flipV="1">
              <a:off x="4725" y="4034"/>
              <a:ext cx="281" cy="13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</p:grpSp>
      <p:sp>
        <p:nvSpPr>
          <p:cNvPr id="24" name="文本框 23"/>
          <p:cNvSpPr txBox="1"/>
          <p:nvPr>
            <p:custDataLst>
              <p:tags r:id="rId24"/>
            </p:custDataLst>
          </p:nvPr>
        </p:nvSpPr>
        <p:spPr>
          <a:xfrm>
            <a:off x="9233300" y="2596469"/>
            <a:ext cx="16103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搜寻食物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5"/>
            </p:custDataLst>
          </p:nvPr>
        </p:nvSpPr>
        <p:spPr>
          <a:xfrm>
            <a:off x="8458600" y="3226389"/>
            <a:ext cx="2680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辨别和摄取食物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75" y="3865199"/>
            <a:ext cx="4067324" cy="27088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30000" y="207495"/>
            <a:ext cx="4169410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293573" y="207495"/>
            <a:ext cx="7785198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（</a:t>
            </a:r>
            <a:r>
              <a:rPr 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）生态系统中的信息传递既存在于</a:t>
            </a:r>
            <a:r>
              <a:rPr lang="zh-CN" altLang="en-US" sz="2800" b="1">
                <a:solidFill>
                  <a:schemeClr val="accent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同种生物之内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，也发生在</a:t>
            </a:r>
            <a:r>
              <a:rPr lang="zh-CN" altLang="en-US" sz="2800" b="1">
                <a:solidFill>
                  <a:schemeClr val="accent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不同生物之间</a:t>
            </a:r>
            <a:r>
              <a:rPr lang="zh-CN" altLang="en-US" sz="2400" b="1">
                <a:solidFill>
                  <a:schemeClr val="accent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（以及生物与环境之间）</a:t>
            </a:r>
            <a:r>
              <a:rPr lang="en-US" altLang="zh-CN" sz="2400" b="1">
                <a:solidFill>
                  <a:schemeClr val="accent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.</a:t>
            </a:r>
            <a:endParaRPr lang="en-US" altLang="zh-CN" sz="2400" b="1">
              <a:solidFill>
                <a:schemeClr val="accent1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43341" y="1206759"/>
            <a:ext cx="53200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例如：犀牛与牛椋</a:t>
            </a:r>
            <a:r>
              <a:rPr lang="en-US" altLang="zh-CN" sz="2400" b="1" err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liáng</a:t>
            </a:r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鸟，鸟的鸣叫与跳跃提醒犀牛附近有危险情况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93573" y="2071063"/>
            <a:ext cx="60318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）多数情况下，信息传递为</a:t>
            </a:r>
            <a:r>
              <a:rPr lang="zh-CN" altLang="en-US" sz="2800" b="1">
                <a:solidFill>
                  <a:schemeClr val="accent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双向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的 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</p:txBody>
      </p:sp>
      <p:pic>
        <p:nvPicPr>
          <p:cNvPr id="6" name="图片 6146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9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0000" y="2986310"/>
            <a:ext cx="417671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148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1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341" y="2658143"/>
            <a:ext cx="5186362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700150" y="5742655"/>
            <a:ext cx="11006562" cy="95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注：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物理信息既可来自</a:t>
            </a:r>
            <a:r>
              <a:rPr kumimoji="0" lang="zh-CN" altLang="en-US" sz="2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，也可来自</a:t>
            </a:r>
            <a:r>
              <a:rPr kumimoji="0" lang="zh-CN" altLang="en-US" sz="2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          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；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化学信息和行为信息来自</a:t>
            </a:r>
            <a:r>
              <a:rPr kumimoji="0" lang="zh-CN" altLang="en-US" sz="2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400955" y="5673937"/>
            <a:ext cx="8966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</a:rPr>
              <a:t>生物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958090" y="5660302"/>
            <a:ext cx="19672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</a:rPr>
              <a:t>非生物环境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854187" y="6161115"/>
            <a:ext cx="8966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</a:rPr>
              <a:t>生物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817495" y="194310"/>
            <a:ext cx="6816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分析发生在身边的生态系统中的信息传递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84453" y="716406"/>
            <a:ext cx="1140904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      </a:t>
            </a:r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如果留心观察就会发现，身边的猫、狗等动物的生活，就离不开信息的传递，其中既有物理信息，也有化学信息与行为信息。请就每种信息各举两个例子，并说明这些信息传递的意义。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222075" y="2027681"/>
            <a:ext cx="7937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狗叫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3230773" y="2016251"/>
            <a:ext cx="5414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1.轻快的汪汪声时,是表示心情高兴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3231090" y="2470276"/>
            <a:ext cx="64033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2.汪汪声短促和强烈时,是表示戒意和警告。 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3231090" y="2935731"/>
            <a:ext cx="47561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3.低沉的呜鸣声是威胁的意思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632035" y="2025776"/>
            <a:ext cx="17100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物理信息：</a:t>
            </a:r>
            <a:endParaRPr lang="zh-CN" altLang="en-US" sz="24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32035" y="3863466"/>
            <a:ext cx="17100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化学信息：</a:t>
            </a:r>
            <a:endParaRPr lang="zh-CN" altLang="en-US" sz="24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632035" y="4725796"/>
            <a:ext cx="17100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行为信息：</a:t>
            </a:r>
            <a:endParaRPr lang="zh-CN" altLang="en-US" sz="24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2205248" y="4739131"/>
            <a:ext cx="13442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</a:rPr>
              <a:t>摇尾巴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3243155" y="4711826"/>
            <a:ext cx="8464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1.</a:t>
            </a:r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自家狗狗欢快的冲过来并摇动尾巴，表示对你的喜爱和想念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3284748" y="5143626"/>
            <a:ext cx="74326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2.陌生的狗狗对你摇尾巴可能只是表示不安和害怕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2243348" y="5511926"/>
            <a:ext cx="3236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</a:rPr>
              <a:t>尾巴蜷缩在两腿之间：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6"/>
            </p:custDataLst>
          </p:nvPr>
        </p:nvSpPr>
        <p:spPr>
          <a:xfrm>
            <a:off x="5300873" y="5517641"/>
            <a:ext cx="5168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</a:rPr>
              <a:t>表示顺从和不安，害怕和恐惧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2222075" y="3357371"/>
            <a:ext cx="26263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猫听到鼠的活动：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4650315" y="3349116"/>
            <a:ext cx="23209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做好捕猎的准备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2221758" y="3863466"/>
            <a:ext cx="48939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</a:rPr>
              <a:t>猫面部的腺体在一些物体上摩擦：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6733750" y="3855211"/>
            <a:ext cx="14046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标记领地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1"/>
            </p:custDataLst>
          </p:nvPr>
        </p:nvSpPr>
        <p:spPr>
          <a:xfrm>
            <a:off x="2217630" y="4288916"/>
            <a:ext cx="248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猫的</a:t>
            </a:r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</a:rPr>
              <a:t>肛周信息素：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2"/>
            </p:custDataLst>
          </p:nvPr>
        </p:nvSpPr>
        <p:spPr>
          <a:xfrm>
            <a:off x="4743343" y="4269866"/>
            <a:ext cx="41382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</a:rPr>
              <a:t>向母猫发出邀请，寻找配偶。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3"/>
            </p:custDataLst>
          </p:nvPr>
        </p:nvSpPr>
        <p:spPr>
          <a:xfrm>
            <a:off x="657435" y="6017386"/>
            <a:ext cx="93459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意义：影响动物的社会行为，完成捕食、种群繁衍等正常的生命活动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>
            <p:custDataLst>
              <p:tags r:id="rId24"/>
            </p:custDataLst>
          </p:nvPr>
        </p:nvGrpSpPr>
        <p:grpSpPr>
          <a:xfrm>
            <a:off x="116840" y="62230"/>
            <a:ext cx="2774315" cy="760908"/>
            <a:chOff x="5559" y="3789"/>
            <a:chExt cx="8073" cy="3427"/>
          </a:xfrm>
        </p:grpSpPr>
        <p:grpSp>
          <p:nvGrpSpPr>
            <p:cNvPr id="46" name="图形 44"/>
            <p:cNvGrpSpPr/>
            <p:nvPr>
              <p:custDataLst>
                <p:tags r:id="rId25"/>
              </p:custDataLst>
            </p:nvPr>
          </p:nvGrpSpPr>
          <p:grpSpPr>
            <a:xfrm>
              <a:off x="5559" y="3789"/>
              <a:ext cx="8073" cy="3226"/>
              <a:chOff x="3529665" y="2406050"/>
              <a:chExt cx="5126116" cy="2048207"/>
            </a:xfrm>
          </p:grpSpPr>
          <p:sp>
            <p:nvSpPr>
              <p:cNvPr id="47" name="任意多边形: 形状 46"/>
              <p:cNvSpPr/>
              <p:nvPr>
                <p:custDataLst>
                  <p:tags r:id="rId26"/>
                </p:custDataLst>
              </p:nvPr>
            </p:nvSpPr>
            <p:spPr>
              <a:xfrm>
                <a:off x="8306027" y="2690608"/>
                <a:ext cx="293674" cy="1618286"/>
              </a:xfrm>
              <a:custGeom>
                <a:gdLst>
                  <a:gd name="connsiteX0" fmla="*/ 174950 w 293674"/>
                  <a:gd name="connsiteY0" fmla="*/ 34733 h 1618286"/>
                  <a:gd name="connsiteX1" fmla="*/ 21869 w 293674"/>
                  <a:gd name="connsiteY1" fmla="*/ 1426613 h 1618286"/>
                  <a:gd name="connsiteX2" fmla="*/ 0 w 293674"/>
                  <a:gd name="connsiteY2" fmla="*/ 1502511 h 1618286"/>
                  <a:gd name="connsiteX3" fmla="*/ 214828 w 293674"/>
                  <a:gd name="connsiteY3" fmla="*/ 1618286 h 1618286"/>
                  <a:gd name="connsiteX4" fmla="*/ 106771 w 293674"/>
                  <a:gd name="connsiteY4" fmla="*/ 1218217 h 1618286"/>
                  <a:gd name="connsiteX5" fmla="*/ 101626 w 293674"/>
                  <a:gd name="connsiteY5" fmla="*/ 1209212 h 1618286"/>
                  <a:gd name="connsiteX6" fmla="*/ 102912 w 293674"/>
                  <a:gd name="connsiteY6" fmla="*/ 1198921 h 1618286"/>
                  <a:gd name="connsiteX7" fmla="*/ 289439 w 293674"/>
                  <a:gd name="connsiteY7" fmla="*/ 250847 h 1618286"/>
                  <a:gd name="connsiteX8" fmla="*/ 243129 w 293674"/>
                  <a:gd name="connsiteY8" fmla="*/ 59174 h 1618286"/>
                  <a:gd name="connsiteX9" fmla="*/ 174950 w 293674"/>
                  <a:gd name="connsiteY9" fmla="*/ 0 h 1618286"/>
                  <a:gd name="connsiteX10" fmla="*/ 174950 w 293674"/>
                  <a:gd name="connsiteY10" fmla="*/ 34733 h 16182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674" h="1618286">
                    <a:moveTo>
                      <a:pt x="174950" y="34733"/>
                    </a:moveTo>
                    <a:lnTo>
                      <a:pt x="21869" y="1426613"/>
                    </a:lnTo>
                    <a:cubicBezTo>
                      <a:pt x="19296" y="1453628"/>
                      <a:pt x="11578" y="1479356"/>
                      <a:pt x="0" y="1502511"/>
                    </a:cubicBezTo>
                    <a:cubicBezTo>
                      <a:pt x="78470" y="1533384"/>
                      <a:pt x="153081" y="1566831"/>
                      <a:pt x="214828" y="1618286"/>
                    </a:cubicBezTo>
                    <a:cubicBezTo>
                      <a:pt x="204537" y="1523093"/>
                      <a:pt x="177523" y="1349430"/>
                      <a:pt x="106771" y="1218217"/>
                    </a:cubicBezTo>
                    <a:lnTo>
                      <a:pt x="101626" y="1209212"/>
                    </a:lnTo>
                    <a:lnTo>
                      <a:pt x="102912" y="1198921"/>
                    </a:lnTo>
                    <a:lnTo>
                      <a:pt x="289439" y="250847"/>
                    </a:lnTo>
                    <a:cubicBezTo>
                      <a:pt x="302303" y="182668"/>
                      <a:pt x="285580" y="113203"/>
                      <a:pt x="243129" y="59174"/>
                    </a:cubicBezTo>
                    <a:cubicBezTo>
                      <a:pt x="223833" y="34733"/>
                      <a:pt x="200678" y="15437"/>
                      <a:pt x="174950" y="0"/>
                    </a:cubicBezTo>
                    <a:cubicBezTo>
                      <a:pt x="176236" y="11578"/>
                      <a:pt x="176236" y="23155"/>
                      <a:pt x="174950" y="34733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>
                <p:custDataLst>
                  <p:tags r:id="rId27"/>
                </p:custDataLst>
              </p:nvPr>
            </p:nvSpPr>
            <p:spPr>
              <a:xfrm>
                <a:off x="4055776" y="4209842"/>
                <a:ext cx="1699328" cy="109586"/>
              </a:xfrm>
              <a:custGeom>
                <a:gdLst>
                  <a:gd name="connsiteX0" fmla="*/ 264997 w 1699328"/>
                  <a:gd name="connsiteY0" fmla="*/ 109344 h 109586"/>
                  <a:gd name="connsiteX1" fmla="*/ 1699328 w 1699328"/>
                  <a:gd name="connsiteY1" fmla="*/ 59174 h 109586"/>
                  <a:gd name="connsiteX2" fmla="*/ 0 w 1699328"/>
                  <a:gd name="connsiteY2" fmla="*/ 0 h 109586"/>
                  <a:gd name="connsiteX3" fmla="*/ 264997 w 1699328"/>
                  <a:gd name="connsiteY3" fmla="*/ 109344 h 1095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9328" h="109586">
                    <a:moveTo>
                      <a:pt x="264997" y="109344"/>
                    </a:moveTo>
                    <a:cubicBezTo>
                      <a:pt x="280434" y="109344"/>
                      <a:pt x="931350" y="86189"/>
                      <a:pt x="1699328" y="59174"/>
                    </a:cubicBezTo>
                    <a:lnTo>
                      <a:pt x="0" y="0"/>
                    </a:lnTo>
                    <a:cubicBezTo>
                      <a:pt x="65606" y="70752"/>
                      <a:pt x="160799" y="113203"/>
                      <a:pt x="264997" y="109344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>
                <p:custDataLst>
                  <p:tags r:id="rId28"/>
                </p:custDataLst>
              </p:nvPr>
            </p:nvSpPr>
            <p:spPr>
              <a:xfrm>
                <a:off x="3715284" y="2461630"/>
                <a:ext cx="2510641" cy="267570"/>
              </a:xfrm>
              <a:custGeom>
                <a:gdLst>
                  <a:gd name="connsiteX0" fmla="*/ 2510641 w 2510641"/>
                  <a:gd name="connsiteY0" fmla="*/ 101625 h 267570"/>
                  <a:gd name="connsiteX1" fmla="*/ 247872 w 2510641"/>
                  <a:gd name="connsiteY1" fmla="*/ 0 h 267570"/>
                  <a:gd name="connsiteX2" fmla="*/ 236294 w 2510641"/>
                  <a:gd name="connsiteY2" fmla="*/ 0 h 267570"/>
                  <a:gd name="connsiteX3" fmla="*/ 54912 w 2510641"/>
                  <a:gd name="connsiteY3" fmla="*/ 86189 h 267570"/>
                  <a:gd name="connsiteX4" fmla="*/ 2170 w 2510641"/>
                  <a:gd name="connsiteY4" fmla="*/ 267570 h 267570"/>
                  <a:gd name="connsiteX5" fmla="*/ 74208 w 2510641"/>
                  <a:gd name="connsiteY5" fmla="*/ 254706 h 267570"/>
                  <a:gd name="connsiteX6" fmla="*/ 2510641 w 2510641"/>
                  <a:gd name="connsiteY6" fmla="*/ 101625 h 26757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0641" h="267570">
                    <a:moveTo>
                      <a:pt x="2510641" y="101625"/>
                    </a:moveTo>
                    <a:lnTo>
                      <a:pt x="247872" y="0"/>
                    </a:lnTo>
                    <a:cubicBezTo>
                      <a:pt x="244012" y="0"/>
                      <a:pt x="240153" y="0"/>
                      <a:pt x="236294" y="0"/>
                    </a:cubicBezTo>
                    <a:cubicBezTo>
                      <a:pt x="165542" y="0"/>
                      <a:pt x="99936" y="30874"/>
                      <a:pt x="54912" y="86189"/>
                    </a:cubicBezTo>
                    <a:cubicBezTo>
                      <a:pt x="12461" y="137644"/>
                      <a:pt x="-6835" y="201964"/>
                      <a:pt x="2170" y="267570"/>
                    </a:cubicBezTo>
                    <a:cubicBezTo>
                      <a:pt x="25325" y="259852"/>
                      <a:pt x="48480" y="255993"/>
                      <a:pt x="74208" y="254706"/>
                    </a:cubicBezTo>
                    <a:lnTo>
                      <a:pt x="2510641" y="101625"/>
                    </a:ln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>
                <p:custDataLst>
                  <p:tags r:id="rId29"/>
                </p:custDataLst>
              </p:nvPr>
            </p:nvSpPr>
            <p:spPr>
              <a:xfrm>
                <a:off x="3659898" y="2406050"/>
                <a:ext cx="3075439" cy="343731"/>
              </a:xfrm>
              <a:custGeom>
                <a:gdLst>
                  <a:gd name="connsiteX0" fmla="*/ 110298 w 3075439"/>
                  <a:gd name="connsiteY0" fmla="*/ 140481 h 343731"/>
                  <a:gd name="connsiteX1" fmla="*/ 291680 w 3075439"/>
                  <a:gd name="connsiteY1" fmla="*/ 54293 h 343731"/>
                  <a:gd name="connsiteX2" fmla="*/ 303258 w 3075439"/>
                  <a:gd name="connsiteY2" fmla="*/ 54293 h 343731"/>
                  <a:gd name="connsiteX3" fmla="*/ 2566027 w 3075439"/>
                  <a:gd name="connsiteY3" fmla="*/ 155918 h 343731"/>
                  <a:gd name="connsiteX4" fmla="*/ 3075440 w 3075439"/>
                  <a:gd name="connsiteY4" fmla="*/ 123758 h 343731"/>
                  <a:gd name="connsiteX5" fmla="*/ 304544 w 3075439"/>
                  <a:gd name="connsiteY5" fmla="*/ 264 h 343731"/>
                  <a:gd name="connsiteX6" fmla="*/ 67847 w 3075439"/>
                  <a:gd name="connsiteY6" fmla="*/ 105749 h 343731"/>
                  <a:gd name="connsiteX7" fmla="*/ 4814 w 3075439"/>
                  <a:gd name="connsiteY7" fmla="*/ 343732 h 343731"/>
                  <a:gd name="connsiteX8" fmla="*/ 56270 w 3075439"/>
                  <a:gd name="connsiteY8" fmla="*/ 321863 h 343731"/>
                  <a:gd name="connsiteX9" fmla="*/ 110298 w 3075439"/>
                  <a:gd name="connsiteY9" fmla="*/ 140481 h 3437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5439" h="343731">
                    <a:moveTo>
                      <a:pt x="110298" y="140481"/>
                    </a:moveTo>
                    <a:cubicBezTo>
                      <a:pt x="155322" y="85166"/>
                      <a:pt x="222215" y="54293"/>
                      <a:pt x="291680" y="54293"/>
                    </a:cubicBezTo>
                    <a:cubicBezTo>
                      <a:pt x="295539" y="54293"/>
                      <a:pt x="299398" y="54293"/>
                      <a:pt x="303258" y="54293"/>
                    </a:cubicBezTo>
                    <a:lnTo>
                      <a:pt x="2566027" y="155918"/>
                    </a:lnTo>
                    <a:lnTo>
                      <a:pt x="3075440" y="123758"/>
                    </a:lnTo>
                    <a:lnTo>
                      <a:pt x="304544" y="264"/>
                    </a:lnTo>
                    <a:cubicBezTo>
                      <a:pt x="213210" y="-3595"/>
                      <a:pt x="127021" y="34997"/>
                      <a:pt x="67847" y="105749"/>
                    </a:cubicBezTo>
                    <a:cubicBezTo>
                      <a:pt x="11246" y="172641"/>
                      <a:pt x="-10623" y="260116"/>
                      <a:pt x="4814" y="343732"/>
                    </a:cubicBezTo>
                    <a:cubicBezTo>
                      <a:pt x="21537" y="334727"/>
                      <a:pt x="38260" y="327009"/>
                      <a:pt x="56270" y="321863"/>
                    </a:cubicBezTo>
                    <a:cubicBezTo>
                      <a:pt x="48551" y="256257"/>
                      <a:pt x="66561" y="191937"/>
                      <a:pt x="110298" y="140481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>
                <p:custDataLst>
                  <p:tags r:id="rId30"/>
                </p:custDataLst>
              </p:nvPr>
            </p:nvSpPr>
            <p:spPr>
              <a:xfrm>
                <a:off x="3983738" y="4207269"/>
                <a:ext cx="2547063" cy="167513"/>
              </a:xfrm>
              <a:custGeom>
                <a:gdLst>
                  <a:gd name="connsiteX0" fmla="*/ 337036 w 2547063"/>
                  <a:gd name="connsiteY0" fmla="*/ 111916 h 167513"/>
                  <a:gd name="connsiteX1" fmla="*/ 72038 w 2547063"/>
                  <a:gd name="connsiteY1" fmla="*/ 2573 h 167513"/>
                  <a:gd name="connsiteX2" fmla="*/ 0 w 2547063"/>
                  <a:gd name="connsiteY2" fmla="*/ 0 h 167513"/>
                  <a:gd name="connsiteX3" fmla="*/ 339608 w 2547063"/>
                  <a:gd name="connsiteY3" fmla="*/ 167232 h 167513"/>
                  <a:gd name="connsiteX4" fmla="*/ 2547063 w 2547063"/>
                  <a:gd name="connsiteY4" fmla="*/ 90048 h 167513"/>
                  <a:gd name="connsiteX5" fmla="*/ 1771367 w 2547063"/>
                  <a:gd name="connsiteY5" fmla="*/ 63033 h 167513"/>
                  <a:gd name="connsiteX6" fmla="*/ 337036 w 2547063"/>
                  <a:gd name="connsiteY6" fmla="*/ 111916 h 1675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7063" h="167513">
                    <a:moveTo>
                      <a:pt x="337036" y="111916"/>
                    </a:moveTo>
                    <a:cubicBezTo>
                      <a:pt x="232838" y="115776"/>
                      <a:pt x="137644" y="73325"/>
                      <a:pt x="72038" y="2573"/>
                    </a:cubicBezTo>
                    <a:lnTo>
                      <a:pt x="0" y="0"/>
                    </a:lnTo>
                    <a:cubicBezTo>
                      <a:pt x="75897" y="106771"/>
                      <a:pt x="200678" y="172377"/>
                      <a:pt x="339608" y="167232"/>
                    </a:cubicBezTo>
                    <a:cubicBezTo>
                      <a:pt x="424511" y="164659"/>
                      <a:pt x="1529524" y="126067"/>
                      <a:pt x="2547063" y="90048"/>
                    </a:cubicBezTo>
                    <a:lnTo>
                      <a:pt x="1771367" y="63033"/>
                    </a:lnTo>
                    <a:cubicBezTo>
                      <a:pt x="1003389" y="88761"/>
                      <a:pt x="352472" y="111916"/>
                      <a:pt x="337036" y="111916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>
                <p:custDataLst>
                  <p:tags r:id="rId31"/>
                </p:custDataLst>
              </p:nvPr>
            </p:nvSpPr>
            <p:spPr>
              <a:xfrm>
                <a:off x="8279013" y="2625002"/>
                <a:ext cx="376768" cy="1829255"/>
              </a:xfrm>
              <a:custGeom>
                <a:gdLst>
                  <a:gd name="connsiteX0" fmla="*/ 313880 w 376768"/>
                  <a:gd name="connsiteY0" fmla="*/ 91334 h 1829255"/>
                  <a:gd name="connsiteX1" fmla="*/ 191673 w 376768"/>
                  <a:gd name="connsiteY1" fmla="*/ 0 h 1829255"/>
                  <a:gd name="connsiteX2" fmla="*/ 203250 w 376768"/>
                  <a:gd name="connsiteY2" fmla="*/ 65606 h 1829255"/>
                  <a:gd name="connsiteX3" fmla="*/ 271429 w 376768"/>
                  <a:gd name="connsiteY3" fmla="*/ 124780 h 1829255"/>
                  <a:gd name="connsiteX4" fmla="*/ 317739 w 376768"/>
                  <a:gd name="connsiteY4" fmla="*/ 316453 h 1829255"/>
                  <a:gd name="connsiteX5" fmla="*/ 131212 w 376768"/>
                  <a:gd name="connsiteY5" fmla="*/ 1264528 h 1829255"/>
                  <a:gd name="connsiteX6" fmla="*/ 129926 w 376768"/>
                  <a:gd name="connsiteY6" fmla="*/ 1274819 h 1829255"/>
                  <a:gd name="connsiteX7" fmla="*/ 135072 w 376768"/>
                  <a:gd name="connsiteY7" fmla="*/ 1283824 h 1829255"/>
                  <a:gd name="connsiteX8" fmla="*/ 243129 w 376768"/>
                  <a:gd name="connsiteY8" fmla="*/ 1683893 h 1829255"/>
                  <a:gd name="connsiteX9" fmla="*/ 28300 w 376768"/>
                  <a:gd name="connsiteY9" fmla="*/ 1568117 h 1829255"/>
                  <a:gd name="connsiteX10" fmla="*/ 0 w 376768"/>
                  <a:gd name="connsiteY10" fmla="*/ 1615714 h 1829255"/>
                  <a:gd name="connsiteX11" fmla="*/ 255993 w 376768"/>
                  <a:gd name="connsiteY11" fmla="*/ 1771368 h 1829255"/>
                  <a:gd name="connsiteX12" fmla="*/ 306162 w 376768"/>
                  <a:gd name="connsiteY12" fmla="*/ 1829255 h 1829255"/>
                  <a:gd name="connsiteX13" fmla="*/ 303589 w 376768"/>
                  <a:gd name="connsiteY13" fmla="*/ 1752072 h 1829255"/>
                  <a:gd name="connsiteX14" fmla="*/ 187813 w 376768"/>
                  <a:gd name="connsiteY14" fmla="*/ 1265814 h 1829255"/>
                  <a:gd name="connsiteX15" fmla="*/ 371768 w 376768"/>
                  <a:gd name="connsiteY15" fmla="*/ 326745 h 1829255"/>
                  <a:gd name="connsiteX16" fmla="*/ 313880 w 376768"/>
                  <a:gd name="connsiteY16" fmla="*/ 91334 h 182925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6768" h="1829255">
                    <a:moveTo>
                      <a:pt x="313880" y="91334"/>
                    </a:moveTo>
                    <a:cubicBezTo>
                      <a:pt x="281721" y="50169"/>
                      <a:pt x="239269" y="19296"/>
                      <a:pt x="191673" y="0"/>
                    </a:cubicBezTo>
                    <a:cubicBezTo>
                      <a:pt x="198105" y="20582"/>
                      <a:pt x="201964" y="43737"/>
                      <a:pt x="203250" y="65606"/>
                    </a:cubicBezTo>
                    <a:cubicBezTo>
                      <a:pt x="228978" y="81043"/>
                      <a:pt x="252133" y="100339"/>
                      <a:pt x="271429" y="124780"/>
                    </a:cubicBezTo>
                    <a:cubicBezTo>
                      <a:pt x="313880" y="178809"/>
                      <a:pt x="330603" y="249561"/>
                      <a:pt x="317739" y="316453"/>
                    </a:cubicBezTo>
                    <a:lnTo>
                      <a:pt x="131212" y="1264528"/>
                    </a:lnTo>
                    <a:lnTo>
                      <a:pt x="129926" y="1274819"/>
                    </a:lnTo>
                    <a:lnTo>
                      <a:pt x="135072" y="1283824"/>
                    </a:lnTo>
                    <a:cubicBezTo>
                      <a:pt x="207109" y="1413750"/>
                      <a:pt x="234124" y="1588699"/>
                      <a:pt x="243129" y="1683893"/>
                    </a:cubicBezTo>
                    <a:cubicBezTo>
                      <a:pt x="180095" y="1632437"/>
                      <a:pt x="106771" y="1598991"/>
                      <a:pt x="28300" y="1568117"/>
                    </a:cubicBezTo>
                    <a:cubicBezTo>
                      <a:pt x="20582" y="1584840"/>
                      <a:pt x="10291" y="1600277"/>
                      <a:pt x="0" y="1615714"/>
                    </a:cubicBezTo>
                    <a:cubicBezTo>
                      <a:pt x="101625" y="1654306"/>
                      <a:pt x="190386" y="1695470"/>
                      <a:pt x="255993" y="1771368"/>
                    </a:cubicBezTo>
                    <a:lnTo>
                      <a:pt x="306162" y="1829255"/>
                    </a:lnTo>
                    <a:lnTo>
                      <a:pt x="303589" y="1752072"/>
                    </a:lnTo>
                    <a:cubicBezTo>
                      <a:pt x="303589" y="1740494"/>
                      <a:pt x="293298" y="1465205"/>
                      <a:pt x="187813" y="1265814"/>
                    </a:cubicBezTo>
                    <a:lnTo>
                      <a:pt x="371768" y="326745"/>
                    </a:lnTo>
                    <a:cubicBezTo>
                      <a:pt x="387205" y="244415"/>
                      <a:pt x="366623" y="158227"/>
                      <a:pt x="313880" y="91334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>
                <p:custDataLst>
                  <p:tags r:id="rId32"/>
                </p:custDataLst>
              </p:nvPr>
            </p:nvSpPr>
            <p:spPr>
              <a:xfrm>
                <a:off x="3665998" y="2727914"/>
                <a:ext cx="388491" cy="1480642"/>
              </a:xfrm>
              <a:custGeom>
                <a:gdLst>
                  <a:gd name="connsiteX0" fmla="*/ 302303 w 388491"/>
                  <a:gd name="connsiteY0" fmla="*/ 1310838 h 1480642"/>
                  <a:gd name="connsiteX1" fmla="*/ 55315 w 388491"/>
                  <a:gd name="connsiteY1" fmla="*/ 24442 h 1480642"/>
                  <a:gd name="connsiteX2" fmla="*/ 51456 w 388491"/>
                  <a:gd name="connsiteY2" fmla="*/ 0 h 1480642"/>
                  <a:gd name="connsiteX3" fmla="*/ 0 w 388491"/>
                  <a:gd name="connsiteY3" fmla="*/ 21869 h 1480642"/>
                  <a:gd name="connsiteX4" fmla="*/ 2573 w 388491"/>
                  <a:gd name="connsiteY4" fmla="*/ 34733 h 1480642"/>
                  <a:gd name="connsiteX5" fmla="*/ 249561 w 388491"/>
                  <a:gd name="connsiteY5" fmla="*/ 1321129 h 1480642"/>
                  <a:gd name="connsiteX6" fmla="*/ 316453 w 388491"/>
                  <a:gd name="connsiteY6" fmla="*/ 1478069 h 1480642"/>
                  <a:gd name="connsiteX7" fmla="*/ 388491 w 388491"/>
                  <a:gd name="connsiteY7" fmla="*/ 1480642 h 1480642"/>
                  <a:gd name="connsiteX8" fmla="*/ 302303 w 388491"/>
                  <a:gd name="connsiteY8" fmla="*/ 1310838 h 148064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491" h="1480642">
                    <a:moveTo>
                      <a:pt x="302303" y="1310838"/>
                    </a:moveTo>
                    <a:lnTo>
                      <a:pt x="55315" y="24442"/>
                    </a:lnTo>
                    <a:cubicBezTo>
                      <a:pt x="54029" y="16723"/>
                      <a:pt x="51456" y="9005"/>
                      <a:pt x="51456" y="0"/>
                    </a:cubicBezTo>
                    <a:cubicBezTo>
                      <a:pt x="33446" y="6432"/>
                      <a:pt x="15437" y="12864"/>
                      <a:pt x="0" y="21869"/>
                    </a:cubicBezTo>
                    <a:cubicBezTo>
                      <a:pt x="1286" y="25728"/>
                      <a:pt x="1286" y="30874"/>
                      <a:pt x="2573" y="34733"/>
                    </a:cubicBezTo>
                    <a:lnTo>
                      <a:pt x="249561" y="1321129"/>
                    </a:lnTo>
                    <a:cubicBezTo>
                      <a:pt x="261138" y="1380303"/>
                      <a:pt x="284293" y="1433045"/>
                      <a:pt x="316453" y="1478069"/>
                    </a:cubicBezTo>
                    <a:lnTo>
                      <a:pt x="388491" y="1480642"/>
                    </a:lnTo>
                    <a:cubicBezTo>
                      <a:pt x="346040" y="1435618"/>
                      <a:pt x="315167" y="1377730"/>
                      <a:pt x="302303" y="1310838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33"/>
                </p:custDataLst>
              </p:nvPr>
            </p:nvSpPr>
            <p:spPr>
              <a:xfrm>
                <a:off x="6735338" y="2440364"/>
                <a:ext cx="1735347" cy="184637"/>
              </a:xfrm>
              <a:custGeom>
                <a:gdLst>
                  <a:gd name="connsiteX0" fmla="*/ 1735348 w 1735347"/>
                  <a:gd name="connsiteY0" fmla="*/ 184638 h 184637"/>
                  <a:gd name="connsiteX1" fmla="*/ 1451054 w 1735347"/>
                  <a:gd name="connsiteY1" fmla="*/ 683 h 184637"/>
                  <a:gd name="connsiteX2" fmla="*/ 0 w 1735347"/>
                  <a:gd name="connsiteY2" fmla="*/ 90731 h 184637"/>
                  <a:gd name="connsiteX3" fmla="*/ 1641441 w 1735347"/>
                  <a:gd name="connsiteY3" fmla="*/ 164055 h 184637"/>
                  <a:gd name="connsiteX4" fmla="*/ 1735348 w 1735347"/>
                  <a:gd name="connsiteY4" fmla="*/ 184638 h 18463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5347" h="184637">
                    <a:moveTo>
                      <a:pt x="1735348" y="184638"/>
                    </a:moveTo>
                    <a:cubicBezTo>
                      <a:pt x="1699328" y="72721"/>
                      <a:pt x="1584839" y="-8322"/>
                      <a:pt x="1451054" y="683"/>
                    </a:cubicBezTo>
                    <a:lnTo>
                      <a:pt x="0" y="90731"/>
                    </a:lnTo>
                    <a:lnTo>
                      <a:pt x="1641441" y="164055"/>
                    </a:lnTo>
                    <a:cubicBezTo>
                      <a:pt x="1674887" y="166628"/>
                      <a:pt x="1705760" y="173060"/>
                      <a:pt x="1735348" y="184638"/>
                    </a:cubicBezTo>
                    <a:close/>
                  </a:path>
                </a:pathLst>
              </a:custGeom>
              <a:solidFill>
                <a:srgbClr val="C7FAFF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>
                <p:custDataLst>
                  <p:tags r:id="rId34"/>
                </p:custDataLst>
              </p:nvPr>
            </p:nvSpPr>
            <p:spPr>
              <a:xfrm>
                <a:off x="6225926" y="2531095"/>
                <a:ext cx="2256337" cy="160799"/>
              </a:xfrm>
              <a:custGeom>
                <a:gdLst>
                  <a:gd name="connsiteX0" fmla="*/ 2148281 w 2256337"/>
                  <a:gd name="connsiteY0" fmla="*/ 128640 h 160799"/>
                  <a:gd name="connsiteX1" fmla="*/ 2256338 w 2256337"/>
                  <a:gd name="connsiteY1" fmla="*/ 160800 h 160799"/>
                  <a:gd name="connsiteX2" fmla="*/ 2244760 w 2256337"/>
                  <a:gd name="connsiteY2" fmla="*/ 95193 h 160799"/>
                  <a:gd name="connsiteX3" fmla="*/ 2150853 w 2256337"/>
                  <a:gd name="connsiteY3" fmla="*/ 74611 h 160799"/>
                  <a:gd name="connsiteX4" fmla="*/ 509413 w 2256337"/>
                  <a:gd name="connsiteY4" fmla="*/ 0 h 160799"/>
                  <a:gd name="connsiteX5" fmla="*/ 0 w 2256337"/>
                  <a:gd name="connsiteY5" fmla="*/ 32160 h 160799"/>
                  <a:gd name="connsiteX6" fmla="*/ 2148281 w 2256337"/>
                  <a:gd name="connsiteY6" fmla="*/ 128640 h 16079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6337" h="160799">
                    <a:moveTo>
                      <a:pt x="2148281" y="128640"/>
                    </a:moveTo>
                    <a:cubicBezTo>
                      <a:pt x="2186872" y="129926"/>
                      <a:pt x="2222891" y="141504"/>
                      <a:pt x="2256338" y="160800"/>
                    </a:cubicBezTo>
                    <a:cubicBezTo>
                      <a:pt x="2255051" y="137644"/>
                      <a:pt x="2251192" y="115776"/>
                      <a:pt x="2244760" y="95193"/>
                    </a:cubicBezTo>
                    <a:cubicBezTo>
                      <a:pt x="2215173" y="83616"/>
                      <a:pt x="2183013" y="77184"/>
                      <a:pt x="2150853" y="74611"/>
                    </a:cubicBezTo>
                    <a:lnTo>
                      <a:pt x="509413" y="0"/>
                    </a:lnTo>
                    <a:lnTo>
                      <a:pt x="0" y="32160"/>
                    </a:lnTo>
                    <a:lnTo>
                      <a:pt x="2148281" y="128640"/>
                    </a:ln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6" name="图形 44"/>
              <p:cNvGrpSpPr/>
              <p:nvPr>
                <p:custDataLst>
                  <p:tags r:id="rId35"/>
                </p:custDataLst>
              </p:nvPr>
            </p:nvGrpSpPr>
            <p:grpSpPr>
              <a:xfrm>
                <a:off x="3529665" y="2749782"/>
                <a:ext cx="452786" cy="1456200"/>
                <a:chOff x="3529665" y="2749782"/>
                <a:chExt cx="452786" cy="1456200"/>
              </a:xfrm>
            </p:grpSpPr>
            <p:sp>
              <p:nvSpPr>
                <p:cNvPr id="57" name="任意多边形: 形状 56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3665998" y="2755249"/>
                  <a:ext cx="12863" cy="964"/>
                </a:xfrm>
                <a:custGeom>
                  <a:gdLst>
                    <a:gd name="connsiteX0" fmla="*/ 0 w 12863"/>
                    <a:gd name="connsiteY0" fmla="*/ 965 h 964"/>
                    <a:gd name="connsiteX1" fmla="*/ 0 w 12863"/>
                    <a:gd name="connsiteY1" fmla="*/ 965 h 964"/>
                    <a:gd name="connsiteX2" fmla="*/ 0 w 12863"/>
                    <a:gd name="connsiteY2" fmla="*/ 965 h 964"/>
                    <a:gd name="connsiteX3" fmla="*/ 0 w 12863"/>
                    <a:gd name="connsiteY3" fmla="*/ 965 h 96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63" h="964">
                      <a:moveTo>
                        <a:pt x="0" y="965"/>
                      </a:move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965"/>
                        <a:pt x="0" y="965"/>
                        <a:pt x="0" y="965"/>
                      </a:cubicBez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3529665" y="2774224"/>
                  <a:ext cx="402617" cy="1431758"/>
                </a:xfrm>
                <a:custGeom>
                  <a:gdLst>
                    <a:gd name="connsiteX0" fmla="*/ 101601 w 402617"/>
                    <a:gd name="connsiteY0" fmla="*/ 11578 h 1431758"/>
                    <a:gd name="connsiteX1" fmla="*/ 99028 w 402617"/>
                    <a:gd name="connsiteY1" fmla="*/ 0 h 1431758"/>
                    <a:gd name="connsiteX2" fmla="*/ 1262 w 402617"/>
                    <a:gd name="connsiteY2" fmla="*/ 223833 h 1431758"/>
                    <a:gd name="connsiteX3" fmla="*/ 108033 w 402617"/>
                    <a:gd name="connsiteY3" fmla="*/ 1197635 h 1431758"/>
                    <a:gd name="connsiteX4" fmla="*/ 374316 w 402617"/>
                    <a:gd name="connsiteY4" fmla="*/ 1430473 h 1431758"/>
                    <a:gd name="connsiteX5" fmla="*/ 402617 w 402617"/>
                    <a:gd name="connsiteY5" fmla="*/ 1431759 h 1431758"/>
                    <a:gd name="connsiteX6" fmla="*/ 351161 w 402617"/>
                    <a:gd name="connsiteY6" fmla="*/ 1297974 h 1431758"/>
                    <a:gd name="connsiteX7" fmla="*/ 101601 w 402617"/>
                    <a:gd name="connsiteY7" fmla="*/ 11578 h 1431758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617" h="1431758">
                      <a:moveTo>
                        <a:pt x="101601" y="11578"/>
                      </a:moveTo>
                      <a:cubicBezTo>
                        <a:pt x="100314" y="7718"/>
                        <a:pt x="100314" y="3859"/>
                        <a:pt x="99028" y="0"/>
                      </a:cubicBezTo>
                      <a:cubicBezTo>
                        <a:pt x="32135" y="52742"/>
                        <a:pt x="-7743" y="135072"/>
                        <a:pt x="1262" y="223833"/>
                      </a:cubicBezTo>
                      <a:lnTo>
                        <a:pt x="108033" y="1197635"/>
                      </a:lnTo>
                      <a:cubicBezTo>
                        <a:pt x="122183" y="1326275"/>
                        <a:pt x="235386" y="1425327"/>
                        <a:pt x="374316" y="1430473"/>
                      </a:cubicBezTo>
                      <a:lnTo>
                        <a:pt x="402617" y="1431759"/>
                      </a:lnTo>
                      <a:cubicBezTo>
                        <a:pt x="378176" y="1391881"/>
                        <a:pt x="360166" y="1346857"/>
                        <a:pt x="351161" y="1297974"/>
                      </a:cubicBezTo>
                      <a:lnTo>
                        <a:pt x="101601" y="11578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3629979" y="2749782"/>
                  <a:ext cx="352472" cy="1456200"/>
                </a:xfrm>
                <a:custGeom>
                  <a:gdLst>
                    <a:gd name="connsiteX0" fmla="*/ 285580 w 352472"/>
                    <a:gd name="connsiteY0" fmla="*/ 1299260 h 1456200"/>
                    <a:gd name="connsiteX1" fmla="*/ 38592 w 352472"/>
                    <a:gd name="connsiteY1" fmla="*/ 12864 h 1456200"/>
                    <a:gd name="connsiteX2" fmla="*/ 37305 w 352472"/>
                    <a:gd name="connsiteY2" fmla="*/ 5146 h 1456200"/>
                    <a:gd name="connsiteX3" fmla="*/ 37305 w 352472"/>
                    <a:gd name="connsiteY3" fmla="*/ 5146 h 1456200"/>
                    <a:gd name="connsiteX4" fmla="*/ 36019 w 352472"/>
                    <a:gd name="connsiteY4" fmla="*/ 0 h 1456200"/>
                    <a:gd name="connsiteX5" fmla="*/ 5146 w 352472"/>
                    <a:gd name="connsiteY5" fmla="*/ 19296 h 1456200"/>
                    <a:gd name="connsiteX6" fmla="*/ 0 w 352472"/>
                    <a:gd name="connsiteY6" fmla="*/ 23155 h 1456200"/>
                    <a:gd name="connsiteX7" fmla="*/ 2573 w 352472"/>
                    <a:gd name="connsiteY7" fmla="*/ 34733 h 1456200"/>
                    <a:gd name="connsiteX8" fmla="*/ 249561 w 352472"/>
                    <a:gd name="connsiteY8" fmla="*/ 1321129 h 1456200"/>
                    <a:gd name="connsiteX9" fmla="*/ 301017 w 352472"/>
                    <a:gd name="connsiteY9" fmla="*/ 1454914 h 1456200"/>
                    <a:gd name="connsiteX10" fmla="*/ 352472 w 352472"/>
                    <a:gd name="connsiteY10" fmla="*/ 1456201 h 1456200"/>
                    <a:gd name="connsiteX11" fmla="*/ 285580 w 352472"/>
                    <a:gd name="connsiteY11" fmla="*/ 1299260 h 145620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2472" h="1456200">
                      <a:moveTo>
                        <a:pt x="285580" y="1299260"/>
                      </a:moveTo>
                      <a:lnTo>
                        <a:pt x="38592" y="12864"/>
                      </a:lnTo>
                      <a:cubicBezTo>
                        <a:pt x="38592" y="11578"/>
                        <a:pt x="37305" y="9005"/>
                        <a:pt x="37305" y="5146"/>
                      </a:cubicBezTo>
                      <a:cubicBezTo>
                        <a:pt x="37305" y="5146"/>
                        <a:pt x="37305" y="5146"/>
                        <a:pt x="37305" y="5146"/>
                      </a:cubicBezTo>
                      <a:cubicBezTo>
                        <a:pt x="37305" y="3859"/>
                        <a:pt x="36019" y="1286"/>
                        <a:pt x="36019" y="0"/>
                      </a:cubicBezTo>
                      <a:cubicBezTo>
                        <a:pt x="25728" y="6432"/>
                        <a:pt x="15437" y="12864"/>
                        <a:pt x="5146" y="19296"/>
                      </a:cubicBezTo>
                      <a:cubicBezTo>
                        <a:pt x="3859" y="20582"/>
                        <a:pt x="1286" y="21869"/>
                        <a:pt x="0" y="23155"/>
                      </a:cubicBezTo>
                      <a:cubicBezTo>
                        <a:pt x="1286" y="27014"/>
                        <a:pt x="1286" y="30874"/>
                        <a:pt x="2573" y="34733"/>
                      </a:cubicBezTo>
                      <a:lnTo>
                        <a:pt x="249561" y="1321129"/>
                      </a:lnTo>
                      <a:cubicBezTo>
                        <a:pt x="258565" y="1370012"/>
                        <a:pt x="276575" y="1415036"/>
                        <a:pt x="301017" y="1454914"/>
                      </a:cubicBezTo>
                      <a:lnTo>
                        <a:pt x="352472" y="1456201"/>
                      </a:lnTo>
                      <a:cubicBezTo>
                        <a:pt x="320312" y="1411177"/>
                        <a:pt x="297157" y="1358435"/>
                        <a:pt x="285580" y="129926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60" name="图形 44"/>
              <p:cNvGrpSpPr/>
              <p:nvPr>
                <p:custDataLst>
                  <p:tags r:id="rId39"/>
                </p:custDataLst>
              </p:nvPr>
            </p:nvGrpSpPr>
            <p:grpSpPr>
              <a:xfrm>
                <a:off x="3716168" y="2563255"/>
                <a:ext cx="4766274" cy="1642662"/>
                <a:chOff x="3716168" y="2563255"/>
                <a:chExt cx="4766274" cy="1642662"/>
              </a:xfrm>
            </p:grpSpPr>
            <p:sp>
              <p:nvSpPr>
                <p:cNvPr id="61" name="任意多边形: 形状 60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3716168" y="2579641"/>
                  <a:ext cx="4766274" cy="1626276"/>
                </a:xfrm>
                <a:custGeom>
                  <a:gdLst>
                    <a:gd name="connsiteX0" fmla="*/ 72038 w 4766095"/>
                    <a:gd name="connsiteY0" fmla="*/ 133785 h 1767744"/>
                    <a:gd name="connsiteX1" fmla="*/ 0 w 4766095"/>
                    <a:gd name="connsiteY1" fmla="*/ 146649 h 1767744"/>
                    <a:gd name="connsiteX2" fmla="*/ 3859 w 4766095"/>
                    <a:gd name="connsiteY2" fmla="*/ 171091 h 1767744"/>
                    <a:gd name="connsiteX3" fmla="*/ 252134 w 4766095"/>
                    <a:gd name="connsiteY3" fmla="*/ 1458773 h 1767744"/>
                    <a:gd name="connsiteX4" fmla="*/ 338322 w 4766095"/>
                    <a:gd name="connsiteY4" fmla="*/ 1628578 h 1767744"/>
                    <a:gd name="connsiteX5" fmla="*/ 2037650 w 4766095"/>
                    <a:gd name="connsiteY5" fmla="*/ 1687752 h 1767744"/>
                    <a:gd name="connsiteX6" fmla="*/ 2813347 w 4766095"/>
                    <a:gd name="connsiteY6" fmla="*/ 1714766 h 1767744"/>
                    <a:gd name="connsiteX7" fmla="*/ 4324862 w 4766095"/>
                    <a:gd name="connsiteY7" fmla="*/ 1767508 h 1767744"/>
                    <a:gd name="connsiteX8" fmla="*/ 4561559 w 4766095"/>
                    <a:gd name="connsiteY8" fmla="*/ 1659451 h 1767744"/>
                    <a:gd name="connsiteX9" fmla="*/ 4589859 w 4766095"/>
                    <a:gd name="connsiteY9" fmla="*/ 1611855 h 1767744"/>
                    <a:gd name="connsiteX10" fmla="*/ 4611728 w 4766095"/>
                    <a:gd name="connsiteY10" fmla="*/ 1535957 h 1767744"/>
                    <a:gd name="connsiteX11" fmla="*/ 4764809 w 4766095"/>
                    <a:gd name="connsiteY11" fmla="*/ 144076 h 1767744"/>
                    <a:gd name="connsiteX12" fmla="*/ 4766096 w 4766095"/>
                    <a:gd name="connsiteY12" fmla="*/ 126067 h 1767744"/>
                    <a:gd name="connsiteX13" fmla="*/ 2201023 w 4766095"/>
                    <a:gd name="connsiteY13" fmla="*/ 0 h 1767744"/>
                    <a:gd name="connsiteX14" fmla="*/ 72038 w 4766095"/>
                    <a:gd name="connsiteY14" fmla="*/ 133785 h 176774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66095" h="1767744">
                      <a:moveTo>
                        <a:pt x="72038" y="133785"/>
                      </a:moveTo>
                      <a:cubicBezTo>
                        <a:pt x="46310" y="135072"/>
                        <a:pt x="23155" y="140217"/>
                        <a:pt x="0" y="146649"/>
                      </a:cubicBezTo>
                      <a:cubicBezTo>
                        <a:pt x="1286" y="154368"/>
                        <a:pt x="2573" y="162086"/>
                        <a:pt x="3859" y="171091"/>
                      </a:cubicBezTo>
                      <a:lnTo>
                        <a:pt x="252134" y="1458773"/>
                      </a:lnTo>
                      <a:cubicBezTo>
                        <a:pt x="264997" y="1524380"/>
                        <a:pt x="295871" y="1583554"/>
                        <a:pt x="338322" y="1628578"/>
                      </a:cubicBezTo>
                      <a:lnTo>
                        <a:pt x="2037650" y="1687752"/>
                      </a:lnTo>
                      <a:lnTo>
                        <a:pt x="2813347" y="1714766"/>
                      </a:lnTo>
                      <a:lnTo>
                        <a:pt x="4324862" y="1767508"/>
                      </a:lnTo>
                      <a:cubicBezTo>
                        <a:pt x="4421342" y="1771368"/>
                        <a:pt x="4508816" y="1727630"/>
                        <a:pt x="4561559" y="1659451"/>
                      </a:cubicBezTo>
                      <a:cubicBezTo>
                        <a:pt x="4573136" y="1645301"/>
                        <a:pt x="4582141" y="1628578"/>
                        <a:pt x="4589859" y="1611855"/>
                      </a:cubicBezTo>
                      <a:cubicBezTo>
                        <a:pt x="4601437" y="1588699"/>
                        <a:pt x="4607869" y="1562971"/>
                        <a:pt x="4611728" y="1535957"/>
                      </a:cubicBezTo>
                      <a:lnTo>
                        <a:pt x="4764809" y="144076"/>
                      </a:lnTo>
                      <a:cubicBezTo>
                        <a:pt x="4766096" y="137644"/>
                        <a:pt x="4766096" y="132499"/>
                        <a:pt x="4766096" y="126067"/>
                      </a:cubicBezTo>
                      <a:lnTo>
                        <a:pt x="2201023" y="0"/>
                      </a:lnTo>
                      <a:lnTo>
                        <a:pt x="72038" y="133785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" name="任意多边形: 形状 61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5917191" y="2563255"/>
                  <a:ext cx="2565072" cy="162085"/>
                </a:xfrm>
                <a:custGeom>
                  <a:gdLst>
                    <a:gd name="connsiteX0" fmla="*/ 2457016 w 2565072"/>
                    <a:gd name="connsiteY0" fmla="*/ 96480 h 162085"/>
                    <a:gd name="connsiteX1" fmla="*/ 307448 w 2565072"/>
                    <a:gd name="connsiteY1" fmla="*/ 0 h 162085"/>
                    <a:gd name="connsiteX2" fmla="*/ 0 w 2565072"/>
                    <a:gd name="connsiteY2" fmla="*/ 19296 h 162085"/>
                    <a:gd name="connsiteX3" fmla="*/ 2449297 w 2565072"/>
                    <a:gd name="connsiteY3" fmla="*/ 138931 h 162085"/>
                    <a:gd name="connsiteX4" fmla="*/ 2563786 w 2565072"/>
                    <a:gd name="connsiteY4" fmla="*/ 162086 h 162085"/>
                    <a:gd name="connsiteX5" fmla="*/ 2565073 w 2565072"/>
                    <a:gd name="connsiteY5" fmla="*/ 127353 h 162085"/>
                    <a:gd name="connsiteX6" fmla="*/ 2457016 w 2565072"/>
                    <a:gd name="connsiteY6" fmla="*/ 96480 h 16208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65072" h="162085">
                      <a:moveTo>
                        <a:pt x="2457016" y="96480"/>
                      </a:moveTo>
                      <a:lnTo>
                        <a:pt x="307448" y="0"/>
                      </a:lnTo>
                      <a:lnTo>
                        <a:pt x="0" y="19296"/>
                      </a:lnTo>
                      <a:lnTo>
                        <a:pt x="2449297" y="138931"/>
                      </a:lnTo>
                      <a:cubicBezTo>
                        <a:pt x="2518762" y="144076"/>
                        <a:pt x="2563786" y="162086"/>
                        <a:pt x="2563786" y="162086"/>
                      </a:cubicBezTo>
                      <a:cubicBezTo>
                        <a:pt x="2563786" y="156940"/>
                        <a:pt x="2565073" y="132499"/>
                        <a:pt x="2565073" y="127353"/>
                      </a:cubicBezTo>
                      <a:cubicBezTo>
                        <a:pt x="2532913" y="109344"/>
                        <a:pt x="2495607" y="97766"/>
                        <a:pt x="2457016" y="9648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>
              <p:custDataLst>
                <p:tags r:id="rId42"/>
              </p:custDataLst>
            </p:nvPr>
          </p:nvSpPr>
          <p:spPr>
            <a:xfrm>
              <a:off x="6549" y="3813"/>
              <a:ext cx="6791" cy="34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0" b="1">
                  <a:solidFill>
                    <a:srgbClr val="FF0000"/>
                  </a:solidFill>
                  <a:latin typeface="言念君子温其如玉" charset="-122"/>
                  <a:ea typeface="言念君子温其如玉" charset="-122"/>
                  <a:cs typeface="言念君子温其如玉" charset="-122"/>
                  <a:sym typeface="宋体" panose="02010600030101010101" pitchFamily="2" charset="-122"/>
                </a:rPr>
                <a:t>思考•讨论</a:t>
              </a:r>
              <a:endParaRPr lang="zh-CN" altLang="en-US" sz="3600" spc="200">
                <a:solidFill>
                  <a:schemeClr val="tx1"/>
                </a:solidFill>
                <a:uFillTx/>
                <a:latin typeface="言念君子温其如玉" charset="-122"/>
                <a:ea typeface="言念君子温其如玉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16255" y="859155"/>
          <a:ext cx="11160125" cy="5732145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647825"/>
                <a:gridCol w="2713355"/>
                <a:gridCol w="1796415"/>
                <a:gridCol w="5002530"/>
              </a:tblGrid>
              <a:tr h="553085"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类型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来源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传递形式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实例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007745"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光、声、温度、湿度、磁力等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  <a:sym typeface="宋体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</a:tr>
              <a:tr h="1008380"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植物的生物碱、有机酸等代谢废物，动物的性外激素等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  <a:sym typeface="宋体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</a:tr>
              <a:tr h="1009015"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  <a:cs typeface="言念君子温其如玉" charset="-122"/>
                          <a:sym typeface="宋体" panose="02010600030101010101" pitchFamily="2" charset="-122"/>
                        </a:rPr>
                        <a:t>蜜蜂跳舞，鸟类“求偶炫耀”等；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  <a:cs typeface="言念君子温其如玉" charset="-122"/>
                        <a:sym typeface="宋体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</a:tr>
              <a:tr h="2153920"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比较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vert="horz" wrap="square"/>
                    <a:lstStyle/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2112010" y="1504950"/>
            <a:ext cx="28473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非生物环境或生物个体或群体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015230" y="1647825"/>
            <a:ext cx="1701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物理过程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474980" y="2607310"/>
            <a:ext cx="1720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化学信息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494030" y="1647825"/>
            <a:ext cx="1701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物理信息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2571115" y="2607310"/>
            <a:ext cx="162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生物体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4718685" y="2458085"/>
            <a:ext cx="20262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以化学物质为信息载体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516255" y="3682365"/>
            <a:ext cx="1695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行为信息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2796540" y="3682365"/>
            <a:ext cx="913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动物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4959350" y="3467100"/>
            <a:ext cx="17329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动物的行为特征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>
            <a:off x="2112010" y="4480560"/>
            <a:ext cx="84156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①多数情况下，信息传递为双向的；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②三种信息都可以来源于生物，其中，只有物理信息可以来源于非生物环境；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宋体" panose="02010600030101010101" pitchFamily="2" charset="-122"/>
              </a:rPr>
              <a:t>③信息传递可以发生在生物与非生物环境之间，可以发生在同种生物之间，可以发生在不同生物之间。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>
          <a:xfrm>
            <a:off x="3377565" y="0"/>
            <a:ext cx="5889625" cy="720744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600" b="1" smtClean="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小结：三种信息的比较</a:t>
            </a:r>
            <a:endParaRPr lang="zh-CN" altLang="en-US" sz="3600" b="1" smtClean="0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="0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2" name="TextBox 4"/>
          <p:cNvSpPr txBox="1"/>
          <p:nvPr>
            <p:custDataLst>
              <p:tags r:id="rId4"/>
            </p:custDataLst>
          </p:nvPr>
        </p:nvSpPr>
        <p:spPr>
          <a:xfrm>
            <a:off x="0" y="253564"/>
            <a:ext cx="10819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10485"/>
              </a:tabLst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Arial"/>
              </a:rPr>
              <a:t>【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Arial"/>
              </a:rPr>
              <a:t>方法技巧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Arial"/>
              </a:rPr>
              <a:t>】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Arial"/>
              </a:rPr>
              <a:t>生态系统信息传递类型的判断方法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Arial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336100" y="885156"/>
            <a:ext cx="10947785" cy="653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2070735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(1)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生态系统中信息的种类因传播途径的不同而不同。如孔雀开屏，如果是通过行为传递给对方，则属于行为信息；如果通过羽毛的颜色</a:t>
            </a:r>
            <a:r>
              <a:rPr kumimoji="0" lang="zh-CN" altLang="en-US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或声音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等传递给对方，则属于物理信息。</a:t>
            </a:r>
            <a:endParaRPr kumimoji="0" lang="zh-CN" altLang="zh-CN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2070735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(2)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鸟类或其他动物报警，若通过声音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尖叫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则属于物理信息，若通过特殊的动作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突然飞起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则属于行为信息。</a:t>
            </a:r>
            <a:endParaRPr kumimoji="0" lang="zh-CN" altLang="zh-CN" sz="28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2070735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(3)</a:t>
            </a:r>
            <a:r>
              <a:rPr kumimoji="0" lang="zh-CN" altLang="zh-CN" sz="2800" b="1" i="0" u="none" strike="noStrike" kern="100" cap="none" spc="-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涉及声音、颜色、</a:t>
            </a:r>
            <a:r>
              <a:rPr kumimoji="0" lang="zh-CN" altLang="zh-CN" sz="2800" b="1" i="0" u="none" strike="noStrike" kern="100" cap="none" spc="-10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植物形状、</a:t>
            </a:r>
            <a:r>
              <a:rPr kumimoji="0" lang="zh-CN" altLang="zh-CN" sz="2800" b="1" i="0" u="none" strike="noStrike" kern="100" cap="none" spc="-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磁场、温度、湿度这些信号，通过动物的</a:t>
            </a:r>
            <a:r>
              <a:rPr kumimoji="0" lang="zh-CN" altLang="zh-CN" sz="2800" b="1" i="0" u="none" strike="noStrike" kern="100" cap="none" spc="-1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皮肤、耳朵、眼</a:t>
            </a:r>
            <a:r>
              <a:rPr kumimoji="0" lang="zh-CN" altLang="zh-CN" sz="2800" b="1" i="0" u="none" strike="noStrike" kern="100" cap="none" spc="-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或植</a:t>
            </a:r>
            <a:r>
              <a:rPr kumimoji="0" lang="zh-CN" altLang="zh-CN" sz="2800" b="1" i="0" u="none" strike="noStrike" kern="100" cap="none" spc="-1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物的光敏色素、叶、芽等感觉，则判断为物理信息。</a:t>
            </a:r>
            <a:endParaRPr kumimoji="0" lang="zh-CN" altLang="zh-CN" sz="2800" b="1" i="0" u="none" strike="noStrike" kern="100" cap="none" spc="-10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lvl="0" algn="just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tabLst>
                <a:tab pos="2070735"/>
              </a:tabLst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(4)</a:t>
            </a:r>
            <a:r>
              <a:rPr lang="zh-CN" altLang="en-US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若涉及化学物质的挥发性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lang="zh-CN" altLang="en-US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如性外激素等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r>
              <a:rPr lang="zh-CN" altLang="en-US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这一特点，则判断为化学信息。</a:t>
            </a:r>
            <a:endParaRPr lang="zh-CN" altLang="en-US" sz="28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2070735"/>
              </a:tabLst>
              <a:defRPr/>
            </a:pPr>
            <a:endParaRPr kumimoji="0" lang="zh-CN" altLang="zh-CN" sz="28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521460" y="-22860"/>
            <a:ext cx="9065895" cy="57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endParaRPr lang="zh-CN" altLang="en-US" sz="3200" b="1" smtClean="0">
              <a:solidFill>
                <a:schemeClr val="tx1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下列各项分别属于物理信息的有</a:t>
            </a:r>
            <a:r>
              <a:rPr lang="en-US" altLang="zh-CN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________________</a:t>
            </a: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，属于化学信息的有</a:t>
            </a:r>
            <a:r>
              <a:rPr lang="en-US" altLang="zh-CN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______</a:t>
            </a: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，属于行为信息的有_______：        </a:t>
            </a:r>
            <a:endParaRPr lang="zh-CN" altLang="en-US" sz="2800" b="1" smtClean="0">
              <a:solidFill>
                <a:schemeClr val="tx1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1.蛛网振动            2</a:t>
            </a:r>
            <a:r>
              <a:rPr lang="en-US" altLang="zh-CN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.</a:t>
            </a: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狼的叫声</a:t>
            </a:r>
            <a:endParaRPr lang="zh-CN" altLang="en-US" sz="2800" b="1" smtClean="0"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3.生物释放红外线      4.蝙蝠回声定位</a:t>
            </a:r>
            <a:endParaRPr lang="zh-CN" altLang="en-US" sz="2800" b="1" smtClean="0"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5.植物分泌的毒素      6.老马识途</a:t>
            </a:r>
            <a:endParaRPr lang="zh-CN" altLang="en-US" sz="2800" b="1" smtClean="0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7.电鳗放电            8.昆虫的性信息素</a:t>
            </a:r>
            <a:endParaRPr lang="zh-CN" altLang="en-US" sz="2800" b="1" smtClean="0"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9.适宜光照下植物开花  10.蓟的刺；</a:t>
            </a:r>
            <a:endParaRPr lang="zh-CN" altLang="en-US" sz="2800" b="1" smtClean="0"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11.金龟子遇敌装死     12.遇敌豪猪竖刺</a:t>
            </a:r>
            <a:endParaRPr lang="zh-CN" altLang="en-US" sz="2800" b="1" smtClean="0"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zh-CN" sz="28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13.</a:t>
            </a: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飞蛾扑火           </a:t>
            </a:r>
            <a:r>
              <a:rPr lang="en-US" altLang="zh-CN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14.</a:t>
            </a:r>
            <a:r>
              <a:rPr lang="zh-CN" altLang="en-US" sz="28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牛椋鸟跳跃提醒犀牛危险</a:t>
            </a:r>
            <a:endParaRPr lang="zh-CN" altLang="en-US" sz="2800" b="1" smtClean="0">
              <a:solidFill>
                <a:schemeClr val="tx1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6724015" y="555625"/>
            <a:ext cx="338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1.2.3.4.7.9.10.13</a:t>
            </a:r>
            <a:endParaRPr lang="en-US" altLang="zh-CN" sz="32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8875" y="1139190"/>
            <a:ext cx="1278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5.6.8</a:t>
            </a:r>
            <a:endParaRPr lang="en-US" altLang="zh-CN" sz="32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8070850" y="1139190"/>
            <a:ext cx="168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11.12.14</a:t>
            </a:r>
            <a:endParaRPr lang="en-US" altLang="zh-CN" sz="32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657350" y="5746115"/>
            <a:ext cx="8847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思考：从以上例子来看，信息传递是单向还是双向的？</a:t>
            </a:r>
            <a:endParaRPr lang="zh-CN" altLang="en-US" sz="2800" b="1" smtClean="0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2673350" y="6238240"/>
            <a:ext cx="3437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大多数是双向的</a:t>
            </a:r>
            <a:endParaRPr lang="zh-CN" altLang="en-US" sz="32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821055" y="113030"/>
            <a:ext cx="22212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smtClean="0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现学现用：</a:t>
            </a:r>
            <a:endParaRPr lang="zh-CN" altLang="en-US" sz="3200" b="1" smtClean="0"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20518" name="Group 38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774825" y="692150"/>
          <a:ext cx="8713470" cy="5976620"/>
        </p:xfrm>
        <a:graphic>
          <a:graphicData uri="http://schemas.openxmlformats.org/drawingml/2006/table">
            <a:tbl>
              <a:tblPr/>
              <a:tblGrid>
                <a:gridCol w="1157605"/>
                <a:gridCol w="3157220"/>
                <a:gridCol w="4398645"/>
              </a:tblGrid>
              <a:tr h="790575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言念君子温其如玉" charset="-122"/>
                          <a:ea typeface="言念君子温其如玉" charset="-122"/>
                        </a:rPr>
                        <a:t>能量流动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言念君子温其如玉" charset="-122"/>
                          <a:ea typeface="言念君子温其如玉" charset="-122"/>
                        </a:rPr>
                        <a:t>物质循环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9794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言念君子温其如玉" charset="-122"/>
                          <a:ea typeface="言念君子温其如玉" charset="-122"/>
                        </a:rPr>
                        <a:t>过程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42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言念君子温其如玉" charset="-122"/>
                          <a:ea typeface="言念君子温其如玉" charset="-122"/>
                        </a:rPr>
                        <a:t>特点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6685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言念君子温其如玉" charset="-122"/>
                          <a:ea typeface="言念君子温其如玉" charset="-122"/>
                        </a:rPr>
                        <a:t>联系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/>
                    <a:lstStyle/>
                    <a:p/>
                  </a:txBody>
                  <a:tcPr/>
                </a:tc>
              </a:tr>
            </a:tbl>
          </a:graphicData>
        </a:graphic>
      </p:graphicFrame>
      <p:sp>
        <p:nvSpPr>
          <p:cNvPr id="20511" name="Rectangle 3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00375" y="1484313"/>
            <a:ext cx="3157538" cy="2676525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沿食物链（网）单向流动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单向流动，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逐级递减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</p:txBody>
      </p:sp>
      <p:sp>
        <p:nvSpPr>
          <p:cNvPr id="20512" name="Rectangle 3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1900" y="1773238"/>
            <a:ext cx="4248150" cy="1814830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在无机环境与生物群落之间反复循环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反复循环  全球性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0513" name="Rectangle 3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892425" y="5157788"/>
            <a:ext cx="7667625" cy="1383665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、能量流动的过程离不开物质的合成与分解；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、物质是能量沿食物链流动的载体；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3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、能量是物质在生态系统中往复循环的动力。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0519" name="Text Box 3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901950" y="4437063"/>
            <a:ext cx="7528560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是生态系统主要功能，同时进行，相互依存，不可分割</a:t>
            </a: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</p:txBody>
      </p:sp>
      <p:sp>
        <p:nvSpPr>
          <p:cNvPr id="20515" name="TextBox 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24000" y="25400"/>
            <a:ext cx="723646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、能量流动和物质循环的关系比较</a:t>
            </a:r>
            <a:endParaRPr kumimoji="0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0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1" grpId="0" uiExpand="1" build="p"/>
      <p:bldP spid="20512" grpId="0" uiExpand="1" build="p"/>
      <p:bldP spid="20513" grpId="0"/>
      <p:bldP spid="205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24180" y="292735"/>
            <a:ext cx="1134300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just">
              <a:lnSpc>
                <a:spcPct val="120000"/>
              </a:lnSpc>
              <a:buClrTx/>
              <a:buSzTx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Times New Roman" panose="02020603050405020304" pitchFamily="18" charset="0"/>
                <a:sym typeface="+mn-ea"/>
              </a:rPr>
              <a:t>【旁栏思考】</a:t>
            </a:r>
            <a:r>
              <a:rPr lang="zh-CN" altLang="en-US" sz="28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Times New Roman" panose="02020603050405020304" pitchFamily="18" charset="0"/>
                <a:sym typeface="+mn-ea"/>
              </a:rPr>
              <a:t>想一想，生态系统中信息传递与物质循环和能量流动存在哪些差异？</a:t>
            </a:r>
            <a:r>
              <a:rPr lang="zh-CN" sz="2800" b="1">
                <a:latin typeface="言念君子温其如玉" charset="-122"/>
                <a:ea typeface="言念君子温其如玉" charset="-122"/>
                <a:cs typeface="Times New Roman" panose="02020603050405020304" pitchFamily="18" charset="0"/>
                <a:sym typeface="+mn-ea"/>
              </a:rPr>
              <a:t>哪些环节构成了一个完整的信息传递过程？</a:t>
            </a:r>
            <a:endParaRPr lang="zh-CN" altLang="en-US" sz="2800" b="1" smtClean="0">
              <a:solidFill>
                <a:schemeClr val="tx1"/>
              </a:solidFill>
              <a:latin typeface="言念君子温其如玉" charset="-122"/>
              <a:ea typeface="言念君子温其如玉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902970" y="1542415"/>
            <a:ext cx="10385425" cy="37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     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差异主要有以下方面：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1.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物质循环和能量流动借助于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食物链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进行，信息传递不依赖与食物链，可在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同一个物种内传递，也可在不同物种间传递，还可以在非生物环境与生物体之间传递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；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2.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能量流动的特点是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单向流动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，物质是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可循环利用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的，但信息传递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往往是双向的，且不能循环利用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；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017905" y="5365750"/>
            <a:ext cx="10004425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algn="just">
              <a:lnSpc>
                <a:spcPct val="120000"/>
              </a:lnSpc>
              <a:buClrTx/>
              <a:buSzTx/>
              <a:buNone/>
            </a:pP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        </a:t>
            </a:r>
            <a:r>
              <a:rPr lang="zh-CN" sz="2800" b="1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完整的信息传递过程</a:t>
            </a:r>
            <a:r>
              <a:rPr 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包括信息源、信道和信息受体</a:t>
            </a:r>
            <a:r>
              <a:rPr lang="zh-CN" sz="2800" b="1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。缺少其中任意一项，信息传递都不能完成。</a:t>
            </a:r>
            <a:endParaRPr lang="zh-CN" altLang="en-US" sz="2800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2425" y="1730375"/>
            <a:ext cx="3846195" cy="241173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3676650" y="208915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sym typeface="+mn-ea"/>
              </a:rPr>
              <a:t>生态系统中信息传递的重要性</a:t>
            </a:r>
            <a:endParaRPr lang="zh-CN" altLang="en-US" sz="2800" b="1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5786755" y="1212215"/>
            <a:ext cx="68580" cy="5120005"/>
          </a:xfrm>
          <a:prstGeom prst="line">
            <a:avLst/>
          </a:prstGeom>
          <a:ln w="12700" cmpd="sng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-文本框 3"/>
          <p:cNvSpPr txBox="1"/>
          <p:nvPr>
            <p:custDataLst>
              <p:tags r:id="rId7"/>
            </p:custDataLst>
          </p:nvPr>
        </p:nvSpPr>
        <p:spPr>
          <a:xfrm>
            <a:off x="574040" y="984885"/>
            <a:ext cx="5213350" cy="5347335"/>
          </a:xfrm>
          <a:prstGeom prst="rect">
            <a:avLst/>
          </a:prstGeom>
          <a:noFill/>
        </p:spPr>
        <p:txBody>
          <a:bodyPr vert="horz" wrap="square" rtlCol="0" anchor="t">
            <a:noAutofit/>
          </a:bodyPr>
          <a:lstStyle/>
          <a:p>
            <a:pPr lvl="0" algn="l">
              <a:lnSpc>
                <a:spcPct val="110000"/>
              </a:lnSpc>
              <a:spcAft>
                <a:spcPts val="800"/>
              </a:spcAft>
              <a:buClrTx/>
              <a:buSzTx/>
              <a:buFontTx/>
              <a:defRPr/>
            </a:pP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1、海豚进行</a:t>
            </a:r>
            <a:r>
              <a:rPr lang="zh-CN" altLang="en-US" sz="24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捕食、探路、定位和躲避天敌等行为几乎都依赖于超声波</a:t>
            </a: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，他们可使用频率超过</a:t>
            </a:r>
            <a:r>
              <a:rPr lang="en-US" altLang="zh-CN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100KHz</a:t>
            </a: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的超声波进行</a:t>
            </a:r>
            <a:r>
              <a:rPr lang="en-US" altLang="zh-CN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“</a:t>
            </a: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回声定位</a:t>
            </a:r>
            <a:r>
              <a:rPr lang="en-US" altLang="zh-CN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”</a:t>
            </a: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。近年来，屡有海豚出现集体自杀现象的报道，已有证据表明人类的舰船海洋开采活动，某些通信工具在海洋中产生了巨大的噪声，会直接干扰海豚的</a:t>
            </a:r>
            <a:r>
              <a:rPr lang="en-US" altLang="zh-CN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“</a:t>
            </a: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定位系统</a:t>
            </a:r>
            <a:r>
              <a:rPr lang="en-US" altLang="zh-CN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”</a:t>
            </a: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。</a:t>
            </a:r>
            <a:endParaRPr lang="zh-CN" altLang="en-US" sz="2400" b="1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2630" y="4345940"/>
            <a:ext cx="4723765" cy="1986280"/>
          </a:xfrm>
          <a:prstGeom prst="rect">
            <a:avLst/>
          </a:prstGeom>
        </p:spPr>
      </p:pic>
      <p:sp>
        <p:nvSpPr>
          <p:cNvPr id="10" name="PA-文本框 3"/>
          <p:cNvSpPr txBox="1"/>
          <p:nvPr>
            <p:custDataLst>
              <p:tags r:id="rId10"/>
            </p:custDataLst>
          </p:nvPr>
        </p:nvSpPr>
        <p:spPr>
          <a:xfrm>
            <a:off x="5855335" y="984885"/>
            <a:ext cx="5883910" cy="1092200"/>
          </a:xfrm>
          <a:prstGeom prst="rect">
            <a:avLst/>
          </a:prstGeom>
          <a:noFill/>
        </p:spPr>
        <p:txBody>
          <a:bodyPr vert="horz" wrap="square" rtlCol="0" anchor="t">
            <a:noAutofit/>
          </a:bodyPr>
          <a:lstStyle/>
          <a:p>
            <a:pPr lvl="0" algn="l">
              <a:lnSpc>
                <a:spcPct val="110000"/>
              </a:lnSpc>
              <a:spcAft>
                <a:spcPts val="800"/>
              </a:spcAft>
              <a:buClrTx/>
              <a:buSzTx/>
              <a:buFontTx/>
              <a:defRPr/>
            </a:pP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2、有些植物（如莴苣、茄、烟草）的种子必须接受某种波长的光信息，</a:t>
            </a:r>
            <a:r>
              <a:rPr lang="zh-CN" altLang="en-US" sz="24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才能萌发生长。</a:t>
            </a:r>
            <a:endParaRPr lang="zh-CN" altLang="en-US" sz="2400" b="1" smtClean="0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sp>
        <p:nvSpPr>
          <p:cNvPr id="12" name="PA-文本框 3"/>
          <p:cNvSpPr txBox="1"/>
          <p:nvPr>
            <p:custDataLst>
              <p:tags r:id="rId11"/>
            </p:custDataLst>
          </p:nvPr>
        </p:nvSpPr>
        <p:spPr>
          <a:xfrm>
            <a:off x="5855335" y="4345940"/>
            <a:ext cx="5942330" cy="2190750"/>
          </a:xfrm>
          <a:prstGeom prst="rect">
            <a:avLst/>
          </a:prstGeom>
          <a:noFill/>
        </p:spPr>
        <p:txBody>
          <a:bodyPr vert="horz" wrap="square" rtlCol="0" anchor="t">
            <a:noAutofit/>
          </a:bodyPr>
          <a:lstStyle/>
          <a:p>
            <a:pPr lvl="0" algn="l">
              <a:lnSpc>
                <a:spcPct val="90000"/>
              </a:lnSpc>
              <a:spcAft>
                <a:spcPts val="800"/>
              </a:spcAft>
              <a:buClrTx/>
              <a:buSzTx/>
              <a:buFontTx/>
              <a:defRPr/>
            </a:pP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3、在自然界中，植物开花需要</a:t>
            </a:r>
            <a:r>
              <a:rPr lang="zh-CN" altLang="en-US" sz="24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光信息</a:t>
            </a: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刺激，当</a:t>
            </a:r>
            <a:r>
              <a:rPr lang="zh-CN" altLang="en-US" sz="24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日照时间达到一定长度时，植物才能开花</a:t>
            </a: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。许多动物都能在特定时期释放</a:t>
            </a:r>
            <a:r>
              <a:rPr lang="zh-CN" altLang="en-US" sz="24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用于吸引异性的信息素</a:t>
            </a:r>
            <a:r>
              <a:rPr lang="zh-CN" altLang="en-US" sz="24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，经过科学家的研究，以分离和鉴定了上千种昆虫信息素，其中大部分是用来传递性信息号的。</a:t>
            </a:r>
            <a:endParaRPr lang="zh-CN" altLang="en-US" sz="2400" b="1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 rot="16200000">
            <a:off x="5836920" y="2600960"/>
            <a:ext cx="13322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>
                <a:latin typeface="黑体" panose="02010609060101010101" charset="-122"/>
                <a:ea typeface="黑体" panose="02010609060101010101" charset="-122"/>
                <a:sym typeface="+mn-ea"/>
              </a:rPr>
              <a:t>萌发率/％</a:t>
            </a:r>
            <a:endParaRPr lang="zh-CN" altLang="en-US" sz="2000" b="1" smtClean="0">
              <a:solidFill>
                <a:sysClr val="windowText" lastClr="000000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10357485" y="3743325"/>
            <a:ext cx="10782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smtClean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波长</a:t>
            </a:r>
            <a:r>
              <a:rPr lang="en-US" altLang="zh-CN" sz="2000" b="1" smtClean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/nm</a:t>
            </a:r>
            <a:endParaRPr lang="en-US" altLang="zh-CN" sz="2000" b="1" smtClean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>
            <p:custDataLst>
              <p:tags r:id="rId14"/>
            </p:custDataLst>
          </p:nvPr>
        </p:nvGrpSpPr>
        <p:grpSpPr>
          <a:xfrm>
            <a:off x="116840" y="62230"/>
            <a:ext cx="2774315" cy="760908"/>
            <a:chOff x="5559" y="3789"/>
            <a:chExt cx="8073" cy="3427"/>
          </a:xfrm>
        </p:grpSpPr>
        <p:grpSp>
          <p:nvGrpSpPr>
            <p:cNvPr id="46" name="图形 44"/>
            <p:cNvGrpSpPr/>
            <p:nvPr>
              <p:custDataLst>
                <p:tags r:id="rId15"/>
              </p:custDataLst>
            </p:nvPr>
          </p:nvGrpSpPr>
          <p:grpSpPr>
            <a:xfrm>
              <a:off x="5559" y="3789"/>
              <a:ext cx="8073" cy="3226"/>
              <a:chOff x="3529665" y="2406050"/>
              <a:chExt cx="5126116" cy="2048207"/>
            </a:xfrm>
          </p:grpSpPr>
          <p:sp>
            <p:nvSpPr>
              <p:cNvPr id="47" name="任意多边形: 形状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8306027" y="2690608"/>
                <a:ext cx="293674" cy="1618286"/>
              </a:xfrm>
              <a:custGeom>
                <a:gdLst>
                  <a:gd name="connsiteX0" fmla="*/ 174950 w 293674"/>
                  <a:gd name="connsiteY0" fmla="*/ 34733 h 1618286"/>
                  <a:gd name="connsiteX1" fmla="*/ 21869 w 293674"/>
                  <a:gd name="connsiteY1" fmla="*/ 1426613 h 1618286"/>
                  <a:gd name="connsiteX2" fmla="*/ 0 w 293674"/>
                  <a:gd name="connsiteY2" fmla="*/ 1502511 h 1618286"/>
                  <a:gd name="connsiteX3" fmla="*/ 214828 w 293674"/>
                  <a:gd name="connsiteY3" fmla="*/ 1618286 h 1618286"/>
                  <a:gd name="connsiteX4" fmla="*/ 106771 w 293674"/>
                  <a:gd name="connsiteY4" fmla="*/ 1218217 h 1618286"/>
                  <a:gd name="connsiteX5" fmla="*/ 101626 w 293674"/>
                  <a:gd name="connsiteY5" fmla="*/ 1209212 h 1618286"/>
                  <a:gd name="connsiteX6" fmla="*/ 102912 w 293674"/>
                  <a:gd name="connsiteY6" fmla="*/ 1198921 h 1618286"/>
                  <a:gd name="connsiteX7" fmla="*/ 289439 w 293674"/>
                  <a:gd name="connsiteY7" fmla="*/ 250847 h 1618286"/>
                  <a:gd name="connsiteX8" fmla="*/ 243129 w 293674"/>
                  <a:gd name="connsiteY8" fmla="*/ 59174 h 1618286"/>
                  <a:gd name="connsiteX9" fmla="*/ 174950 w 293674"/>
                  <a:gd name="connsiteY9" fmla="*/ 0 h 1618286"/>
                  <a:gd name="connsiteX10" fmla="*/ 174950 w 293674"/>
                  <a:gd name="connsiteY10" fmla="*/ 34733 h 16182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674" h="1618286">
                    <a:moveTo>
                      <a:pt x="174950" y="34733"/>
                    </a:moveTo>
                    <a:lnTo>
                      <a:pt x="21869" y="1426613"/>
                    </a:lnTo>
                    <a:cubicBezTo>
                      <a:pt x="19296" y="1453628"/>
                      <a:pt x="11578" y="1479356"/>
                      <a:pt x="0" y="1502511"/>
                    </a:cubicBezTo>
                    <a:cubicBezTo>
                      <a:pt x="78470" y="1533384"/>
                      <a:pt x="153081" y="1566831"/>
                      <a:pt x="214828" y="1618286"/>
                    </a:cubicBezTo>
                    <a:cubicBezTo>
                      <a:pt x="204537" y="1523093"/>
                      <a:pt x="177523" y="1349430"/>
                      <a:pt x="106771" y="1218217"/>
                    </a:cubicBezTo>
                    <a:lnTo>
                      <a:pt x="101626" y="1209212"/>
                    </a:lnTo>
                    <a:lnTo>
                      <a:pt x="102912" y="1198921"/>
                    </a:lnTo>
                    <a:lnTo>
                      <a:pt x="289439" y="250847"/>
                    </a:lnTo>
                    <a:cubicBezTo>
                      <a:pt x="302303" y="182668"/>
                      <a:pt x="285580" y="113203"/>
                      <a:pt x="243129" y="59174"/>
                    </a:cubicBezTo>
                    <a:cubicBezTo>
                      <a:pt x="223833" y="34733"/>
                      <a:pt x="200678" y="15437"/>
                      <a:pt x="174950" y="0"/>
                    </a:cubicBezTo>
                    <a:cubicBezTo>
                      <a:pt x="176236" y="11578"/>
                      <a:pt x="176236" y="23155"/>
                      <a:pt x="174950" y="34733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4055776" y="4209842"/>
                <a:ext cx="1699328" cy="109586"/>
              </a:xfrm>
              <a:custGeom>
                <a:gdLst>
                  <a:gd name="connsiteX0" fmla="*/ 264997 w 1699328"/>
                  <a:gd name="connsiteY0" fmla="*/ 109344 h 109586"/>
                  <a:gd name="connsiteX1" fmla="*/ 1699328 w 1699328"/>
                  <a:gd name="connsiteY1" fmla="*/ 59174 h 109586"/>
                  <a:gd name="connsiteX2" fmla="*/ 0 w 1699328"/>
                  <a:gd name="connsiteY2" fmla="*/ 0 h 109586"/>
                  <a:gd name="connsiteX3" fmla="*/ 264997 w 1699328"/>
                  <a:gd name="connsiteY3" fmla="*/ 109344 h 1095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9328" h="109586">
                    <a:moveTo>
                      <a:pt x="264997" y="109344"/>
                    </a:moveTo>
                    <a:cubicBezTo>
                      <a:pt x="280434" y="109344"/>
                      <a:pt x="931350" y="86189"/>
                      <a:pt x="1699328" y="59174"/>
                    </a:cubicBezTo>
                    <a:lnTo>
                      <a:pt x="0" y="0"/>
                    </a:lnTo>
                    <a:cubicBezTo>
                      <a:pt x="65606" y="70752"/>
                      <a:pt x="160799" y="113203"/>
                      <a:pt x="264997" y="109344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>
                <p:custDataLst>
                  <p:tags r:id="rId18"/>
                </p:custDataLst>
              </p:nvPr>
            </p:nvSpPr>
            <p:spPr>
              <a:xfrm>
                <a:off x="3715284" y="2461630"/>
                <a:ext cx="2510641" cy="267570"/>
              </a:xfrm>
              <a:custGeom>
                <a:gdLst>
                  <a:gd name="connsiteX0" fmla="*/ 2510641 w 2510641"/>
                  <a:gd name="connsiteY0" fmla="*/ 101625 h 267570"/>
                  <a:gd name="connsiteX1" fmla="*/ 247872 w 2510641"/>
                  <a:gd name="connsiteY1" fmla="*/ 0 h 267570"/>
                  <a:gd name="connsiteX2" fmla="*/ 236294 w 2510641"/>
                  <a:gd name="connsiteY2" fmla="*/ 0 h 267570"/>
                  <a:gd name="connsiteX3" fmla="*/ 54912 w 2510641"/>
                  <a:gd name="connsiteY3" fmla="*/ 86189 h 267570"/>
                  <a:gd name="connsiteX4" fmla="*/ 2170 w 2510641"/>
                  <a:gd name="connsiteY4" fmla="*/ 267570 h 267570"/>
                  <a:gd name="connsiteX5" fmla="*/ 74208 w 2510641"/>
                  <a:gd name="connsiteY5" fmla="*/ 254706 h 267570"/>
                  <a:gd name="connsiteX6" fmla="*/ 2510641 w 2510641"/>
                  <a:gd name="connsiteY6" fmla="*/ 101625 h 26757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0641" h="267570">
                    <a:moveTo>
                      <a:pt x="2510641" y="101625"/>
                    </a:moveTo>
                    <a:lnTo>
                      <a:pt x="247872" y="0"/>
                    </a:lnTo>
                    <a:cubicBezTo>
                      <a:pt x="244012" y="0"/>
                      <a:pt x="240153" y="0"/>
                      <a:pt x="236294" y="0"/>
                    </a:cubicBezTo>
                    <a:cubicBezTo>
                      <a:pt x="165542" y="0"/>
                      <a:pt x="99936" y="30874"/>
                      <a:pt x="54912" y="86189"/>
                    </a:cubicBezTo>
                    <a:cubicBezTo>
                      <a:pt x="12461" y="137644"/>
                      <a:pt x="-6835" y="201964"/>
                      <a:pt x="2170" y="267570"/>
                    </a:cubicBezTo>
                    <a:cubicBezTo>
                      <a:pt x="25325" y="259852"/>
                      <a:pt x="48480" y="255993"/>
                      <a:pt x="74208" y="254706"/>
                    </a:cubicBezTo>
                    <a:lnTo>
                      <a:pt x="2510641" y="101625"/>
                    </a:ln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>
                <p:custDataLst>
                  <p:tags r:id="rId19"/>
                </p:custDataLst>
              </p:nvPr>
            </p:nvSpPr>
            <p:spPr>
              <a:xfrm>
                <a:off x="3659898" y="2406050"/>
                <a:ext cx="3075439" cy="343731"/>
              </a:xfrm>
              <a:custGeom>
                <a:gdLst>
                  <a:gd name="connsiteX0" fmla="*/ 110298 w 3075439"/>
                  <a:gd name="connsiteY0" fmla="*/ 140481 h 343731"/>
                  <a:gd name="connsiteX1" fmla="*/ 291680 w 3075439"/>
                  <a:gd name="connsiteY1" fmla="*/ 54293 h 343731"/>
                  <a:gd name="connsiteX2" fmla="*/ 303258 w 3075439"/>
                  <a:gd name="connsiteY2" fmla="*/ 54293 h 343731"/>
                  <a:gd name="connsiteX3" fmla="*/ 2566027 w 3075439"/>
                  <a:gd name="connsiteY3" fmla="*/ 155918 h 343731"/>
                  <a:gd name="connsiteX4" fmla="*/ 3075440 w 3075439"/>
                  <a:gd name="connsiteY4" fmla="*/ 123758 h 343731"/>
                  <a:gd name="connsiteX5" fmla="*/ 304544 w 3075439"/>
                  <a:gd name="connsiteY5" fmla="*/ 264 h 343731"/>
                  <a:gd name="connsiteX6" fmla="*/ 67847 w 3075439"/>
                  <a:gd name="connsiteY6" fmla="*/ 105749 h 343731"/>
                  <a:gd name="connsiteX7" fmla="*/ 4814 w 3075439"/>
                  <a:gd name="connsiteY7" fmla="*/ 343732 h 343731"/>
                  <a:gd name="connsiteX8" fmla="*/ 56270 w 3075439"/>
                  <a:gd name="connsiteY8" fmla="*/ 321863 h 343731"/>
                  <a:gd name="connsiteX9" fmla="*/ 110298 w 3075439"/>
                  <a:gd name="connsiteY9" fmla="*/ 140481 h 3437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5439" h="343731">
                    <a:moveTo>
                      <a:pt x="110298" y="140481"/>
                    </a:moveTo>
                    <a:cubicBezTo>
                      <a:pt x="155322" y="85166"/>
                      <a:pt x="222215" y="54293"/>
                      <a:pt x="291680" y="54293"/>
                    </a:cubicBezTo>
                    <a:cubicBezTo>
                      <a:pt x="295539" y="54293"/>
                      <a:pt x="299398" y="54293"/>
                      <a:pt x="303258" y="54293"/>
                    </a:cubicBezTo>
                    <a:lnTo>
                      <a:pt x="2566027" y="155918"/>
                    </a:lnTo>
                    <a:lnTo>
                      <a:pt x="3075440" y="123758"/>
                    </a:lnTo>
                    <a:lnTo>
                      <a:pt x="304544" y="264"/>
                    </a:lnTo>
                    <a:cubicBezTo>
                      <a:pt x="213210" y="-3595"/>
                      <a:pt x="127021" y="34997"/>
                      <a:pt x="67847" y="105749"/>
                    </a:cubicBezTo>
                    <a:cubicBezTo>
                      <a:pt x="11246" y="172641"/>
                      <a:pt x="-10623" y="260116"/>
                      <a:pt x="4814" y="343732"/>
                    </a:cubicBezTo>
                    <a:cubicBezTo>
                      <a:pt x="21537" y="334727"/>
                      <a:pt x="38260" y="327009"/>
                      <a:pt x="56270" y="321863"/>
                    </a:cubicBezTo>
                    <a:cubicBezTo>
                      <a:pt x="48551" y="256257"/>
                      <a:pt x="66561" y="191937"/>
                      <a:pt x="110298" y="140481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>
                <p:custDataLst>
                  <p:tags r:id="rId20"/>
                </p:custDataLst>
              </p:nvPr>
            </p:nvSpPr>
            <p:spPr>
              <a:xfrm>
                <a:off x="3983738" y="4207269"/>
                <a:ext cx="2547063" cy="167513"/>
              </a:xfrm>
              <a:custGeom>
                <a:gdLst>
                  <a:gd name="connsiteX0" fmla="*/ 337036 w 2547063"/>
                  <a:gd name="connsiteY0" fmla="*/ 111916 h 167513"/>
                  <a:gd name="connsiteX1" fmla="*/ 72038 w 2547063"/>
                  <a:gd name="connsiteY1" fmla="*/ 2573 h 167513"/>
                  <a:gd name="connsiteX2" fmla="*/ 0 w 2547063"/>
                  <a:gd name="connsiteY2" fmla="*/ 0 h 167513"/>
                  <a:gd name="connsiteX3" fmla="*/ 339608 w 2547063"/>
                  <a:gd name="connsiteY3" fmla="*/ 167232 h 167513"/>
                  <a:gd name="connsiteX4" fmla="*/ 2547063 w 2547063"/>
                  <a:gd name="connsiteY4" fmla="*/ 90048 h 167513"/>
                  <a:gd name="connsiteX5" fmla="*/ 1771367 w 2547063"/>
                  <a:gd name="connsiteY5" fmla="*/ 63033 h 167513"/>
                  <a:gd name="connsiteX6" fmla="*/ 337036 w 2547063"/>
                  <a:gd name="connsiteY6" fmla="*/ 111916 h 1675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7063" h="167513">
                    <a:moveTo>
                      <a:pt x="337036" y="111916"/>
                    </a:moveTo>
                    <a:cubicBezTo>
                      <a:pt x="232838" y="115776"/>
                      <a:pt x="137644" y="73325"/>
                      <a:pt x="72038" y="2573"/>
                    </a:cubicBezTo>
                    <a:lnTo>
                      <a:pt x="0" y="0"/>
                    </a:lnTo>
                    <a:cubicBezTo>
                      <a:pt x="75897" y="106771"/>
                      <a:pt x="200678" y="172377"/>
                      <a:pt x="339608" y="167232"/>
                    </a:cubicBezTo>
                    <a:cubicBezTo>
                      <a:pt x="424511" y="164659"/>
                      <a:pt x="1529524" y="126067"/>
                      <a:pt x="2547063" y="90048"/>
                    </a:cubicBezTo>
                    <a:lnTo>
                      <a:pt x="1771367" y="63033"/>
                    </a:lnTo>
                    <a:cubicBezTo>
                      <a:pt x="1003389" y="88761"/>
                      <a:pt x="352472" y="111916"/>
                      <a:pt x="337036" y="111916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>
                <p:custDataLst>
                  <p:tags r:id="rId21"/>
                </p:custDataLst>
              </p:nvPr>
            </p:nvSpPr>
            <p:spPr>
              <a:xfrm>
                <a:off x="8279013" y="2625002"/>
                <a:ext cx="376768" cy="1829255"/>
              </a:xfrm>
              <a:custGeom>
                <a:gdLst>
                  <a:gd name="connsiteX0" fmla="*/ 313880 w 376768"/>
                  <a:gd name="connsiteY0" fmla="*/ 91334 h 1829255"/>
                  <a:gd name="connsiteX1" fmla="*/ 191673 w 376768"/>
                  <a:gd name="connsiteY1" fmla="*/ 0 h 1829255"/>
                  <a:gd name="connsiteX2" fmla="*/ 203250 w 376768"/>
                  <a:gd name="connsiteY2" fmla="*/ 65606 h 1829255"/>
                  <a:gd name="connsiteX3" fmla="*/ 271429 w 376768"/>
                  <a:gd name="connsiteY3" fmla="*/ 124780 h 1829255"/>
                  <a:gd name="connsiteX4" fmla="*/ 317739 w 376768"/>
                  <a:gd name="connsiteY4" fmla="*/ 316453 h 1829255"/>
                  <a:gd name="connsiteX5" fmla="*/ 131212 w 376768"/>
                  <a:gd name="connsiteY5" fmla="*/ 1264528 h 1829255"/>
                  <a:gd name="connsiteX6" fmla="*/ 129926 w 376768"/>
                  <a:gd name="connsiteY6" fmla="*/ 1274819 h 1829255"/>
                  <a:gd name="connsiteX7" fmla="*/ 135072 w 376768"/>
                  <a:gd name="connsiteY7" fmla="*/ 1283824 h 1829255"/>
                  <a:gd name="connsiteX8" fmla="*/ 243129 w 376768"/>
                  <a:gd name="connsiteY8" fmla="*/ 1683893 h 1829255"/>
                  <a:gd name="connsiteX9" fmla="*/ 28300 w 376768"/>
                  <a:gd name="connsiteY9" fmla="*/ 1568117 h 1829255"/>
                  <a:gd name="connsiteX10" fmla="*/ 0 w 376768"/>
                  <a:gd name="connsiteY10" fmla="*/ 1615714 h 1829255"/>
                  <a:gd name="connsiteX11" fmla="*/ 255993 w 376768"/>
                  <a:gd name="connsiteY11" fmla="*/ 1771368 h 1829255"/>
                  <a:gd name="connsiteX12" fmla="*/ 306162 w 376768"/>
                  <a:gd name="connsiteY12" fmla="*/ 1829255 h 1829255"/>
                  <a:gd name="connsiteX13" fmla="*/ 303589 w 376768"/>
                  <a:gd name="connsiteY13" fmla="*/ 1752072 h 1829255"/>
                  <a:gd name="connsiteX14" fmla="*/ 187813 w 376768"/>
                  <a:gd name="connsiteY14" fmla="*/ 1265814 h 1829255"/>
                  <a:gd name="connsiteX15" fmla="*/ 371768 w 376768"/>
                  <a:gd name="connsiteY15" fmla="*/ 326745 h 1829255"/>
                  <a:gd name="connsiteX16" fmla="*/ 313880 w 376768"/>
                  <a:gd name="connsiteY16" fmla="*/ 91334 h 182925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6768" h="1829255">
                    <a:moveTo>
                      <a:pt x="313880" y="91334"/>
                    </a:moveTo>
                    <a:cubicBezTo>
                      <a:pt x="281721" y="50169"/>
                      <a:pt x="239269" y="19296"/>
                      <a:pt x="191673" y="0"/>
                    </a:cubicBezTo>
                    <a:cubicBezTo>
                      <a:pt x="198105" y="20582"/>
                      <a:pt x="201964" y="43737"/>
                      <a:pt x="203250" y="65606"/>
                    </a:cubicBezTo>
                    <a:cubicBezTo>
                      <a:pt x="228978" y="81043"/>
                      <a:pt x="252133" y="100339"/>
                      <a:pt x="271429" y="124780"/>
                    </a:cubicBezTo>
                    <a:cubicBezTo>
                      <a:pt x="313880" y="178809"/>
                      <a:pt x="330603" y="249561"/>
                      <a:pt x="317739" y="316453"/>
                    </a:cubicBezTo>
                    <a:lnTo>
                      <a:pt x="131212" y="1264528"/>
                    </a:lnTo>
                    <a:lnTo>
                      <a:pt x="129926" y="1274819"/>
                    </a:lnTo>
                    <a:lnTo>
                      <a:pt x="135072" y="1283824"/>
                    </a:lnTo>
                    <a:cubicBezTo>
                      <a:pt x="207109" y="1413750"/>
                      <a:pt x="234124" y="1588699"/>
                      <a:pt x="243129" y="1683893"/>
                    </a:cubicBezTo>
                    <a:cubicBezTo>
                      <a:pt x="180095" y="1632437"/>
                      <a:pt x="106771" y="1598991"/>
                      <a:pt x="28300" y="1568117"/>
                    </a:cubicBezTo>
                    <a:cubicBezTo>
                      <a:pt x="20582" y="1584840"/>
                      <a:pt x="10291" y="1600277"/>
                      <a:pt x="0" y="1615714"/>
                    </a:cubicBezTo>
                    <a:cubicBezTo>
                      <a:pt x="101625" y="1654306"/>
                      <a:pt x="190386" y="1695470"/>
                      <a:pt x="255993" y="1771368"/>
                    </a:cubicBezTo>
                    <a:lnTo>
                      <a:pt x="306162" y="1829255"/>
                    </a:lnTo>
                    <a:lnTo>
                      <a:pt x="303589" y="1752072"/>
                    </a:lnTo>
                    <a:cubicBezTo>
                      <a:pt x="303589" y="1740494"/>
                      <a:pt x="293298" y="1465205"/>
                      <a:pt x="187813" y="1265814"/>
                    </a:cubicBezTo>
                    <a:lnTo>
                      <a:pt x="371768" y="326745"/>
                    </a:lnTo>
                    <a:cubicBezTo>
                      <a:pt x="387205" y="244415"/>
                      <a:pt x="366623" y="158227"/>
                      <a:pt x="313880" y="91334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>
                <p:custDataLst>
                  <p:tags r:id="rId22"/>
                </p:custDataLst>
              </p:nvPr>
            </p:nvSpPr>
            <p:spPr>
              <a:xfrm>
                <a:off x="3665998" y="2727914"/>
                <a:ext cx="388491" cy="1480642"/>
              </a:xfrm>
              <a:custGeom>
                <a:gdLst>
                  <a:gd name="connsiteX0" fmla="*/ 302303 w 388491"/>
                  <a:gd name="connsiteY0" fmla="*/ 1310838 h 1480642"/>
                  <a:gd name="connsiteX1" fmla="*/ 55315 w 388491"/>
                  <a:gd name="connsiteY1" fmla="*/ 24442 h 1480642"/>
                  <a:gd name="connsiteX2" fmla="*/ 51456 w 388491"/>
                  <a:gd name="connsiteY2" fmla="*/ 0 h 1480642"/>
                  <a:gd name="connsiteX3" fmla="*/ 0 w 388491"/>
                  <a:gd name="connsiteY3" fmla="*/ 21869 h 1480642"/>
                  <a:gd name="connsiteX4" fmla="*/ 2573 w 388491"/>
                  <a:gd name="connsiteY4" fmla="*/ 34733 h 1480642"/>
                  <a:gd name="connsiteX5" fmla="*/ 249561 w 388491"/>
                  <a:gd name="connsiteY5" fmla="*/ 1321129 h 1480642"/>
                  <a:gd name="connsiteX6" fmla="*/ 316453 w 388491"/>
                  <a:gd name="connsiteY6" fmla="*/ 1478069 h 1480642"/>
                  <a:gd name="connsiteX7" fmla="*/ 388491 w 388491"/>
                  <a:gd name="connsiteY7" fmla="*/ 1480642 h 1480642"/>
                  <a:gd name="connsiteX8" fmla="*/ 302303 w 388491"/>
                  <a:gd name="connsiteY8" fmla="*/ 1310838 h 148064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491" h="1480642">
                    <a:moveTo>
                      <a:pt x="302303" y="1310838"/>
                    </a:moveTo>
                    <a:lnTo>
                      <a:pt x="55315" y="24442"/>
                    </a:lnTo>
                    <a:cubicBezTo>
                      <a:pt x="54029" y="16723"/>
                      <a:pt x="51456" y="9005"/>
                      <a:pt x="51456" y="0"/>
                    </a:cubicBezTo>
                    <a:cubicBezTo>
                      <a:pt x="33446" y="6432"/>
                      <a:pt x="15437" y="12864"/>
                      <a:pt x="0" y="21869"/>
                    </a:cubicBezTo>
                    <a:cubicBezTo>
                      <a:pt x="1286" y="25728"/>
                      <a:pt x="1286" y="30874"/>
                      <a:pt x="2573" y="34733"/>
                    </a:cubicBezTo>
                    <a:lnTo>
                      <a:pt x="249561" y="1321129"/>
                    </a:lnTo>
                    <a:cubicBezTo>
                      <a:pt x="261138" y="1380303"/>
                      <a:pt x="284293" y="1433045"/>
                      <a:pt x="316453" y="1478069"/>
                    </a:cubicBezTo>
                    <a:lnTo>
                      <a:pt x="388491" y="1480642"/>
                    </a:lnTo>
                    <a:cubicBezTo>
                      <a:pt x="346040" y="1435618"/>
                      <a:pt x="315167" y="1377730"/>
                      <a:pt x="302303" y="1310838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23"/>
                </p:custDataLst>
              </p:nvPr>
            </p:nvSpPr>
            <p:spPr>
              <a:xfrm>
                <a:off x="6735338" y="2440364"/>
                <a:ext cx="1735347" cy="184637"/>
              </a:xfrm>
              <a:custGeom>
                <a:gdLst>
                  <a:gd name="connsiteX0" fmla="*/ 1735348 w 1735347"/>
                  <a:gd name="connsiteY0" fmla="*/ 184638 h 184637"/>
                  <a:gd name="connsiteX1" fmla="*/ 1451054 w 1735347"/>
                  <a:gd name="connsiteY1" fmla="*/ 683 h 184637"/>
                  <a:gd name="connsiteX2" fmla="*/ 0 w 1735347"/>
                  <a:gd name="connsiteY2" fmla="*/ 90731 h 184637"/>
                  <a:gd name="connsiteX3" fmla="*/ 1641441 w 1735347"/>
                  <a:gd name="connsiteY3" fmla="*/ 164055 h 184637"/>
                  <a:gd name="connsiteX4" fmla="*/ 1735348 w 1735347"/>
                  <a:gd name="connsiteY4" fmla="*/ 184638 h 18463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5347" h="184637">
                    <a:moveTo>
                      <a:pt x="1735348" y="184638"/>
                    </a:moveTo>
                    <a:cubicBezTo>
                      <a:pt x="1699328" y="72721"/>
                      <a:pt x="1584839" y="-8322"/>
                      <a:pt x="1451054" y="683"/>
                    </a:cubicBezTo>
                    <a:lnTo>
                      <a:pt x="0" y="90731"/>
                    </a:lnTo>
                    <a:lnTo>
                      <a:pt x="1641441" y="164055"/>
                    </a:lnTo>
                    <a:cubicBezTo>
                      <a:pt x="1674887" y="166628"/>
                      <a:pt x="1705760" y="173060"/>
                      <a:pt x="1735348" y="184638"/>
                    </a:cubicBezTo>
                    <a:close/>
                  </a:path>
                </a:pathLst>
              </a:custGeom>
              <a:solidFill>
                <a:srgbClr val="C7FAFF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>
                <p:custDataLst>
                  <p:tags r:id="rId24"/>
                </p:custDataLst>
              </p:nvPr>
            </p:nvSpPr>
            <p:spPr>
              <a:xfrm>
                <a:off x="6225926" y="2531095"/>
                <a:ext cx="2256337" cy="160799"/>
              </a:xfrm>
              <a:custGeom>
                <a:gdLst>
                  <a:gd name="connsiteX0" fmla="*/ 2148281 w 2256337"/>
                  <a:gd name="connsiteY0" fmla="*/ 128640 h 160799"/>
                  <a:gd name="connsiteX1" fmla="*/ 2256338 w 2256337"/>
                  <a:gd name="connsiteY1" fmla="*/ 160800 h 160799"/>
                  <a:gd name="connsiteX2" fmla="*/ 2244760 w 2256337"/>
                  <a:gd name="connsiteY2" fmla="*/ 95193 h 160799"/>
                  <a:gd name="connsiteX3" fmla="*/ 2150853 w 2256337"/>
                  <a:gd name="connsiteY3" fmla="*/ 74611 h 160799"/>
                  <a:gd name="connsiteX4" fmla="*/ 509413 w 2256337"/>
                  <a:gd name="connsiteY4" fmla="*/ 0 h 160799"/>
                  <a:gd name="connsiteX5" fmla="*/ 0 w 2256337"/>
                  <a:gd name="connsiteY5" fmla="*/ 32160 h 160799"/>
                  <a:gd name="connsiteX6" fmla="*/ 2148281 w 2256337"/>
                  <a:gd name="connsiteY6" fmla="*/ 128640 h 16079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6337" h="160799">
                    <a:moveTo>
                      <a:pt x="2148281" y="128640"/>
                    </a:moveTo>
                    <a:cubicBezTo>
                      <a:pt x="2186872" y="129926"/>
                      <a:pt x="2222891" y="141504"/>
                      <a:pt x="2256338" y="160800"/>
                    </a:cubicBezTo>
                    <a:cubicBezTo>
                      <a:pt x="2255051" y="137644"/>
                      <a:pt x="2251192" y="115776"/>
                      <a:pt x="2244760" y="95193"/>
                    </a:cubicBezTo>
                    <a:cubicBezTo>
                      <a:pt x="2215173" y="83616"/>
                      <a:pt x="2183013" y="77184"/>
                      <a:pt x="2150853" y="74611"/>
                    </a:cubicBezTo>
                    <a:lnTo>
                      <a:pt x="509413" y="0"/>
                    </a:lnTo>
                    <a:lnTo>
                      <a:pt x="0" y="32160"/>
                    </a:lnTo>
                    <a:lnTo>
                      <a:pt x="2148281" y="128640"/>
                    </a:ln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6" name="图形 44"/>
              <p:cNvGrpSpPr/>
              <p:nvPr>
                <p:custDataLst>
                  <p:tags r:id="rId25"/>
                </p:custDataLst>
              </p:nvPr>
            </p:nvGrpSpPr>
            <p:grpSpPr>
              <a:xfrm>
                <a:off x="3529665" y="2749782"/>
                <a:ext cx="452786" cy="1456200"/>
                <a:chOff x="3529665" y="2749782"/>
                <a:chExt cx="452786" cy="1456200"/>
              </a:xfrm>
            </p:grpSpPr>
            <p:sp>
              <p:nvSpPr>
                <p:cNvPr id="57" name="任意多边形: 形状 56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3665998" y="2755249"/>
                  <a:ext cx="12863" cy="964"/>
                </a:xfrm>
                <a:custGeom>
                  <a:gdLst>
                    <a:gd name="connsiteX0" fmla="*/ 0 w 12863"/>
                    <a:gd name="connsiteY0" fmla="*/ 965 h 964"/>
                    <a:gd name="connsiteX1" fmla="*/ 0 w 12863"/>
                    <a:gd name="connsiteY1" fmla="*/ 965 h 964"/>
                    <a:gd name="connsiteX2" fmla="*/ 0 w 12863"/>
                    <a:gd name="connsiteY2" fmla="*/ 965 h 964"/>
                    <a:gd name="connsiteX3" fmla="*/ 0 w 12863"/>
                    <a:gd name="connsiteY3" fmla="*/ 965 h 96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63" h="964">
                      <a:moveTo>
                        <a:pt x="0" y="965"/>
                      </a:move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965"/>
                        <a:pt x="0" y="965"/>
                        <a:pt x="0" y="965"/>
                      </a:cubicBez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3529665" y="2774224"/>
                  <a:ext cx="402617" cy="1431758"/>
                </a:xfrm>
                <a:custGeom>
                  <a:gdLst>
                    <a:gd name="connsiteX0" fmla="*/ 101601 w 402617"/>
                    <a:gd name="connsiteY0" fmla="*/ 11578 h 1431758"/>
                    <a:gd name="connsiteX1" fmla="*/ 99028 w 402617"/>
                    <a:gd name="connsiteY1" fmla="*/ 0 h 1431758"/>
                    <a:gd name="connsiteX2" fmla="*/ 1262 w 402617"/>
                    <a:gd name="connsiteY2" fmla="*/ 223833 h 1431758"/>
                    <a:gd name="connsiteX3" fmla="*/ 108033 w 402617"/>
                    <a:gd name="connsiteY3" fmla="*/ 1197635 h 1431758"/>
                    <a:gd name="connsiteX4" fmla="*/ 374316 w 402617"/>
                    <a:gd name="connsiteY4" fmla="*/ 1430473 h 1431758"/>
                    <a:gd name="connsiteX5" fmla="*/ 402617 w 402617"/>
                    <a:gd name="connsiteY5" fmla="*/ 1431759 h 1431758"/>
                    <a:gd name="connsiteX6" fmla="*/ 351161 w 402617"/>
                    <a:gd name="connsiteY6" fmla="*/ 1297974 h 1431758"/>
                    <a:gd name="connsiteX7" fmla="*/ 101601 w 402617"/>
                    <a:gd name="connsiteY7" fmla="*/ 11578 h 1431758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617" h="1431758">
                      <a:moveTo>
                        <a:pt x="101601" y="11578"/>
                      </a:moveTo>
                      <a:cubicBezTo>
                        <a:pt x="100314" y="7718"/>
                        <a:pt x="100314" y="3859"/>
                        <a:pt x="99028" y="0"/>
                      </a:cubicBezTo>
                      <a:cubicBezTo>
                        <a:pt x="32135" y="52742"/>
                        <a:pt x="-7743" y="135072"/>
                        <a:pt x="1262" y="223833"/>
                      </a:cubicBezTo>
                      <a:lnTo>
                        <a:pt x="108033" y="1197635"/>
                      </a:lnTo>
                      <a:cubicBezTo>
                        <a:pt x="122183" y="1326275"/>
                        <a:pt x="235386" y="1425327"/>
                        <a:pt x="374316" y="1430473"/>
                      </a:cubicBezTo>
                      <a:lnTo>
                        <a:pt x="402617" y="1431759"/>
                      </a:lnTo>
                      <a:cubicBezTo>
                        <a:pt x="378176" y="1391881"/>
                        <a:pt x="360166" y="1346857"/>
                        <a:pt x="351161" y="1297974"/>
                      </a:cubicBezTo>
                      <a:lnTo>
                        <a:pt x="101601" y="11578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3629979" y="2749782"/>
                  <a:ext cx="352472" cy="1456200"/>
                </a:xfrm>
                <a:custGeom>
                  <a:gdLst>
                    <a:gd name="connsiteX0" fmla="*/ 285580 w 352472"/>
                    <a:gd name="connsiteY0" fmla="*/ 1299260 h 1456200"/>
                    <a:gd name="connsiteX1" fmla="*/ 38592 w 352472"/>
                    <a:gd name="connsiteY1" fmla="*/ 12864 h 1456200"/>
                    <a:gd name="connsiteX2" fmla="*/ 37305 w 352472"/>
                    <a:gd name="connsiteY2" fmla="*/ 5146 h 1456200"/>
                    <a:gd name="connsiteX3" fmla="*/ 37305 w 352472"/>
                    <a:gd name="connsiteY3" fmla="*/ 5146 h 1456200"/>
                    <a:gd name="connsiteX4" fmla="*/ 36019 w 352472"/>
                    <a:gd name="connsiteY4" fmla="*/ 0 h 1456200"/>
                    <a:gd name="connsiteX5" fmla="*/ 5146 w 352472"/>
                    <a:gd name="connsiteY5" fmla="*/ 19296 h 1456200"/>
                    <a:gd name="connsiteX6" fmla="*/ 0 w 352472"/>
                    <a:gd name="connsiteY6" fmla="*/ 23155 h 1456200"/>
                    <a:gd name="connsiteX7" fmla="*/ 2573 w 352472"/>
                    <a:gd name="connsiteY7" fmla="*/ 34733 h 1456200"/>
                    <a:gd name="connsiteX8" fmla="*/ 249561 w 352472"/>
                    <a:gd name="connsiteY8" fmla="*/ 1321129 h 1456200"/>
                    <a:gd name="connsiteX9" fmla="*/ 301017 w 352472"/>
                    <a:gd name="connsiteY9" fmla="*/ 1454914 h 1456200"/>
                    <a:gd name="connsiteX10" fmla="*/ 352472 w 352472"/>
                    <a:gd name="connsiteY10" fmla="*/ 1456201 h 1456200"/>
                    <a:gd name="connsiteX11" fmla="*/ 285580 w 352472"/>
                    <a:gd name="connsiteY11" fmla="*/ 1299260 h 145620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2472" h="1456200">
                      <a:moveTo>
                        <a:pt x="285580" y="1299260"/>
                      </a:moveTo>
                      <a:lnTo>
                        <a:pt x="38592" y="12864"/>
                      </a:lnTo>
                      <a:cubicBezTo>
                        <a:pt x="38592" y="11578"/>
                        <a:pt x="37305" y="9005"/>
                        <a:pt x="37305" y="5146"/>
                      </a:cubicBezTo>
                      <a:cubicBezTo>
                        <a:pt x="37305" y="5146"/>
                        <a:pt x="37305" y="5146"/>
                        <a:pt x="37305" y="5146"/>
                      </a:cubicBezTo>
                      <a:cubicBezTo>
                        <a:pt x="37305" y="3859"/>
                        <a:pt x="36019" y="1286"/>
                        <a:pt x="36019" y="0"/>
                      </a:cubicBezTo>
                      <a:cubicBezTo>
                        <a:pt x="25728" y="6432"/>
                        <a:pt x="15437" y="12864"/>
                        <a:pt x="5146" y="19296"/>
                      </a:cubicBezTo>
                      <a:cubicBezTo>
                        <a:pt x="3859" y="20582"/>
                        <a:pt x="1286" y="21869"/>
                        <a:pt x="0" y="23155"/>
                      </a:cubicBezTo>
                      <a:cubicBezTo>
                        <a:pt x="1286" y="27014"/>
                        <a:pt x="1286" y="30874"/>
                        <a:pt x="2573" y="34733"/>
                      </a:cubicBezTo>
                      <a:lnTo>
                        <a:pt x="249561" y="1321129"/>
                      </a:lnTo>
                      <a:cubicBezTo>
                        <a:pt x="258565" y="1370012"/>
                        <a:pt x="276575" y="1415036"/>
                        <a:pt x="301017" y="1454914"/>
                      </a:cubicBezTo>
                      <a:lnTo>
                        <a:pt x="352472" y="1456201"/>
                      </a:lnTo>
                      <a:cubicBezTo>
                        <a:pt x="320312" y="1411177"/>
                        <a:pt x="297157" y="1358435"/>
                        <a:pt x="285580" y="129926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60" name="图形 44"/>
              <p:cNvGrpSpPr/>
              <p:nvPr>
                <p:custDataLst>
                  <p:tags r:id="rId29"/>
                </p:custDataLst>
              </p:nvPr>
            </p:nvGrpSpPr>
            <p:grpSpPr>
              <a:xfrm>
                <a:off x="3716168" y="2563255"/>
                <a:ext cx="4766274" cy="1642662"/>
                <a:chOff x="3716168" y="2563255"/>
                <a:chExt cx="4766274" cy="1642662"/>
              </a:xfrm>
            </p:grpSpPr>
            <p:sp>
              <p:nvSpPr>
                <p:cNvPr id="61" name="任意多边形: 形状 60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3716168" y="2579641"/>
                  <a:ext cx="4766274" cy="1626276"/>
                </a:xfrm>
                <a:custGeom>
                  <a:gdLst>
                    <a:gd name="connsiteX0" fmla="*/ 72038 w 4766095"/>
                    <a:gd name="connsiteY0" fmla="*/ 133785 h 1767744"/>
                    <a:gd name="connsiteX1" fmla="*/ 0 w 4766095"/>
                    <a:gd name="connsiteY1" fmla="*/ 146649 h 1767744"/>
                    <a:gd name="connsiteX2" fmla="*/ 3859 w 4766095"/>
                    <a:gd name="connsiteY2" fmla="*/ 171091 h 1767744"/>
                    <a:gd name="connsiteX3" fmla="*/ 252134 w 4766095"/>
                    <a:gd name="connsiteY3" fmla="*/ 1458773 h 1767744"/>
                    <a:gd name="connsiteX4" fmla="*/ 338322 w 4766095"/>
                    <a:gd name="connsiteY4" fmla="*/ 1628578 h 1767744"/>
                    <a:gd name="connsiteX5" fmla="*/ 2037650 w 4766095"/>
                    <a:gd name="connsiteY5" fmla="*/ 1687752 h 1767744"/>
                    <a:gd name="connsiteX6" fmla="*/ 2813347 w 4766095"/>
                    <a:gd name="connsiteY6" fmla="*/ 1714766 h 1767744"/>
                    <a:gd name="connsiteX7" fmla="*/ 4324862 w 4766095"/>
                    <a:gd name="connsiteY7" fmla="*/ 1767508 h 1767744"/>
                    <a:gd name="connsiteX8" fmla="*/ 4561559 w 4766095"/>
                    <a:gd name="connsiteY8" fmla="*/ 1659451 h 1767744"/>
                    <a:gd name="connsiteX9" fmla="*/ 4589859 w 4766095"/>
                    <a:gd name="connsiteY9" fmla="*/ 1611855 h 1767744"/>
                    <a:gd name="connsiteX10" fmla="*/ 4611728 w 4766095"/>
                    <a:gd name="connsiteY10" fmla="*/ 1535957 h 1767744"/>
                    <a:gd name="connsiteX11" fmla="*/ 4764809 w 4766095"/>
                    <a:gd name="connsiteY11" fmla="*/ 144076 h 1767744"/>
                    <a:gd name="connsiteX12" fmla="*/ 4766096 w 4766095"/>
                    <a:gd name="connsiteY12" fmla="*/ 126067 h 1767744"/>
                    <a:gd name="connsiteX13" fmla="*/ 2201023 w 4766095"/>
                    <a:gd name="connsiteY13" fmla="*/ 0 h 1767744"/>
                    <a:gd name="connsiteX14" fmla="*/ 72038 w 4766095"/>
                    <a:gd name="connsiteY14" fmla="*/ 133785 h 176774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66095" h="1767744">
                      <a:moveTo>
                        <a:pt x="72038" y="133785"/>
                      </a:moveTo>
                      <a:cubicBezTo>
                        <a:pt x="46310" y="135072"/>
                        <a:pt x="23155" y="140217"/>
                        <a:pt x="0" y="146649"/>
                      </a:cubicBezTo>
                      <a:cubicBezTo>
                        <a:pt x="1286" y="154368"/>
                        <a:pt x="2573" y="162086"/>
                        <a:pt x="3859" y="171091"/>
                      </a:cubicBezTo>
                      <a:lnTo>
                        <a:pt x="252134" y="1458773"/>
                      </a:lnTo>
                      <a:cubicBezTo>
                        <a:pt x="264997" y="1524380"/>
                        <a:pt x="295871" y="1583554"/>
                        <a:pt x="338322" y="1628578"/>
                      </a:cubicBezTo>
                      <a:lnTo>
                        <a:pt x="2037650" y="1687752"/>
                      </a:lnTo>
                      <a:lnTo>
                        <a:pt x="2813347" y="1714766"/>
                      </a:lnTo>
                      <a:lnTo>
                        <a:pt x="4324862" y="1767508"/>
                      </a:lnTo>
                      <a:cubicBezTo>
                        <a:pt x="4421342" y="1771368"/>
                        <a:pt x="4508816" y="1727630"/>
                        <a:pt x="4561559" y="1659451"/>
                      </a:cubicBezTo>
                      <a:cubicBezTo>
                        <a:pt x="4573136" y="1645301"/>
                        <a:pt x="4582141" y="1628578"/>
                        <a:pt x="4589859" y="1611855"/>
                      </a:cubicBezTo>
                      <a:cubicBezTo>
                        <a:pt x="4601437" y="1588699"/>
                        <a:pt x="4607869" y="1562971"/>
                        <a:pt x="4611728" y="1535957"/>
                      </a:cubicBezTo>
                      <a:lnTo>
                        <a:pt x="4764809" y="144076"/>
                      </a:lnTo>
                      <a:cubicBezTo>
                        <a:pt x="4766096" y="137644"/>
                        <a:pt x="4766096" y="132499"/>
                        <a:pt x="4766096" y="126067"/>
                      </a:cubicBezTo>
                      <a:lnTo>
                        <a:pt x="2201023" y="0"/>
                      </a:lnTo>
                      <a:lnTo>
                        <a:pt x="72038" y="133785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" name="任意多边形: 形状 61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5917191" y="2563255"/>
                  <a:ext cx="2565072" cy="162085"/>
                </a:xfrm>
                <a:custGeom>
                  <a:gdLst>
                    <a:gd name="connsiteX0" fmla="*/ 2457016 w 2565072"/>
                    <a:gd name="connsiteY0" fmla="*/ 96480 h 162085"/>
                    <a:gd name="connsiteX1" fmla="*/ 307448 w 2565072"/>
                    <a:gd name="connsiteY1" fmla="*/ 0 h 162085"/>
                    <a:gd name="connsiteX2" fmla="*/ 0 w 2565072"/>
                    <a:gd name="connsiteY2" fmla="*/ 19296 h 162085"/>
                    <a:gd name="connsiteX3" fmla="*/ 2449297 w 2565072"/>
                    <a:gd name="connsiteY3" fmla="*/ 138931 h 162085"/>
                    <a:gd name="connsiteX4" fmla="*/ 2563786 w 2565072"/>
                    <a:gd name="connsiteY4" fmla="*/ 162086 h 162085"/>
                    <a:gd name="connsiteX5" fmla="*/ 2565073 w 2565072"/>
                    <a:gd name="connsiteY5" fmla="*/ 127353 h 162085"/>
                    <a:gd name="connsiteX6" fmla="*/ 2457016 w 2565072"/>
                    <a:gd name="connsiteY6" fmla="*/ 96480 h 16208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65072" h="162085">
                      <a:moveTo>
                        <a:pt x="2457016" y="96480"/>
                      </a:moveTo>
                      <a:lnTo>
                        <a:pt x="307448" y="0"/>
                      </a:lnTo>
                      <a:lnTo>
                        <a:pt x="0" y="19296"/>
                      </a:lnTo>
                      <a:lnTo>
                        <a:pt x="2449297" y="138931"/>
                      </a:lnTo>
                      <a:cubicBezTo>
                        <a:pt x="2518762" y="144076"/>
                        <a:pt x="2563786" y="162086"/>
                        <a:pt x="2563786" y="162086"/>
                      </a:cubicBezTo>
                      <a:cubicBezTo>
                        <a:pt x="2563786" y="156940"/>
                        <a:pt x="2565073" y="132499"/>
                        <a:pt x="2565073" y="127353"/>
                      </a:cubicBezTo>
                      <a:cubicBezTo>
                        <a:pt x="2532913" y="109344"/>
                        <a:pt x="2495607" y="97766"/>
                        <a:pt x="2457016" y="9648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>
              <p:custDataLst>
                <p:tags r:id="rId32"/>
              </p:custDataLst>
            </p:nvPr>
          </p:nvSpPr>
          <p:spPr>
            <a:xfrm>
              <a:off x="6549" y="3813"/>
              <a:ext cx="6791" cy="34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0" b="1">
                  <a:solidFill>
                    <a:srgbClr val="FF0000"/>
                  </a:solidFill>
                  <a:latin typeface="言念君子温其如玉" charset="-122"/>
                  <a:ea typeface="言念君子温其如玉" charset="-122"/>
                  <a:cs typeface="言念君子温其如玉" charset="-122"/>
                  <a:sym typeface="宋体" panose="02010600030101010101" pitchFamily="2" charset="-122"/>
                </a:rPr>
                <a:t>思考•讨论</a:t>
              </a:r>
              <a:endParaRPr lang="zh-CN" altLang="en-US" sz="3600" spc="200">
                <a:solidFill>
                  <a:schemeClr val="tx1"/>
                </a:solidFill>
                <a:uFillTx/>
                <a:latin typeface="言念君子温其如玉" charset="-122"/>
                <a:ea typeface="言念君子温其如玉" charset="-122"/>
              </a:endParaRPr>
            </a:p>
          </p:txBody>
        </p:sp>
      </p:grpSp>
    </p:spTree>
    <p:custDataLst>
      <p:tags r:id="rId33"/>
    </p:custDataLst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7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9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10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11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16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1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18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19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20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entr" presetSubtype="0" ac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25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26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27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28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29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  <p:bldP spid="10" grpId="1"/>
      <p:bldP spid="12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6" name="PA-文本框 3"/>
          <p:cNvSpPr txBox="1"/>
          <p:nvPr>
            <p:custDataLst>
              <p:tags r:id="rId3"/>
            </p:custDataLst>
          </p:nvPr>
        </p:nvSpPr>
        <p:spPr>
          <a:xfrm>
            <a:off x="1040765" y="1151255"/>
            <a:ext cx="5963920" cy="4872355"/>
          </a:xfrm>
          <a:prstGeom prst="rect">
            <a:avLst/>
          </a:prstGeom>
          <a:noFill/>
        </p:spPr>
        <p:txBody>
          <a:bodyPr vert="horz" wrap="square" rtlCol="0" anchor="t">
            <a:noAutofit/>
          </a:bodyPr>
          <a:lstStyle/>
          <a:p>
            <a:pPr lvl="0" algn="l">
              <a:lnSpc>
                <a:spcPct val="130000"/>
              </a:lnSpc>
              <a:spcAft>
                <a:spcPts val="800"/>
              </a:spcAft>
              <a:buClrTx/>
              <a:buSzTx/>
              <a:buFontTx/>
              <a:defRPr/>
            </a:pPr>
            <a:r>
              <a:rPr lang="zh-CN" altLang="en-US" sz="28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4、2001年，科学家在研究植物与植食性昆虫之间的关系时，发现了一个有趣的现象，当烟草植株</a:t>
            </a:r>
            <a:r>
              <a:rPr lang="zh-CN" altLang="en-US" sz="28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受到蛾幼虫攻击后，能够产生和释放可挥发的化学物质，这些化学物质白天可以吸引蛾幼虫的天敌，寄生虫或捕食者，夜间又能驱除夜间活动的雌蛾</a:t>
            </a:r>
            <a:r>
              <a:rPr lang="zh-CN" altLang="en-US" sz="28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，使他们不能在植物叶片上停留产卵。</a:t>
            </a:r>
            <a:endParaRPr lang="zh-CN" altLang="en-US" sz="2800" b="1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16800" y="1212215"/>
            <a:ext cx="3801745" cy="474980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7567295" y="6184265"/>
            <a:ext cx="34931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烟草植株释放化学物质示意图</a:t>
            </a:r>
            <a:endParaRPr lang="zh-CN" altLang="en-US" sz="2000" b="1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7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9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10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11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13080" y="396240"/>
            <a:ext cx="1395730" cy="517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zh-CN" altLang="en-US" sz="2800" b="1" kern="0" spc="3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+mj-cs"/>
              </a:rPr>
              <a:t>讨论</a:t>
            </a:r>
            <a:endParaRPr lang="zh-CN" altLang="en-US" sz="2800" b="1" kern="0" spc="300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+mj-cs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48030" y="989330"/>
            <a:ext cx="13976986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Arial"/>
              </a:rPr>
              <a:t>1.根据资料，分析信息传递与生命活动的正常进行有什么关系。</a:t>
            </a:r>
            <a:endParaRPr kumimoji="0" lang="zh-CN" altLang="en-US" sz="2800" b="1" i="0" u="none" strike="noStrike" cap="none" spc="0" normalizeH="0" baseline="0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Arial"/>
            </a:endParaRPr>
          </a:p>
        </p:txBody>
      </p:sp>
      <p:sp>
        <p:nvSpPr>
          <p:cNvPr id="25608" name="Text Box 8"/>
          <p:cNvSpPr txBox="1"/>
          <p:nvPr>
            <p:custDataLst>
              <p:tags r:id="rId5"/>
            </p:custDataLst>
          </p:nvPr>
        </p:nvSpPr>
        <p:spPr>
          <a:xfrm>
            <a:off x="974725" y="1448435"/>
            <a:ext cx="98653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生命活动的正常进行，离不开信息的作用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endParaRPr lang="zh-CN" altLang="zh-CN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37870" y="1919605"/>
            <a:ext cx="1061339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Arial"/>
              </a:rPr>
              <a:t>2.信息传递在种群的繁殖过程中起什么作用？</a:t>
            </a:r>
            <a:endParaRPr kumimoji="0" lang="zh-CN" altLang="en-US" sz="2800" b="1" i="0" u="none" strike="noStrike" cap="none" spc="0" normalizeH="0" baseline="0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Arial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748030" y="2256790"/>
            <a:ext cx="817054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just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Arial"/>
              </a:rPr>
              <a:t>    </a:t>
            </a:r>
            <a:r>
              <a:rPr lang="zh-CN" altLang="en-US" sz="28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Arial"/>
              </a:rPr>
              <a:t>通过信息传递，雌雄个体才能相互识别、交配，这样才能保证种群的繁衍。说明</a:t>
            </a: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生物种群的繁衍,离不开信息的传递。</a:t>
            </a:r>
            <a:endParaRPr kumimoji="0" lang="zh-CN" altLang="en-US" sz="2800" b="1" i="0" u="none" strike="noStrike" cap="none" spc="0" normalizeH="0" baseline="0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Arial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37870" y="3639185"/>
            <a:ext cx="83896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latinLnBrk="1" hangingPunct="0">
              <a:buClrTx/>
              <a:buSzTx/>
              <a:buFontTx/>
            </a:pPr>
            <a:r>
              <a:rPr lang="zh-CN" altLang="en-US" sz="28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Arial"/>
              </a:rPr>
              <a:t>3.资料4中的化学物质能够将几种生物类群联系起来？</a:t>
            </a:r>
            <a:endParaRPr lang="zh-CN" altLang="en-US" sz="2800" b="1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Arial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1065530" y="4099560"/>
            <a:ext cx="1225359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just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1" i="0" u="none" strike="noStrike" cap="none" spc="0" normalizeH="0" baseline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Arial"/>
              </a:rPr>
              <a:t>将烟草、蛾和蛾幼虫的天敌三种生物联系起来</a:t>
            </a: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Arial"/>
              </a:rPr>
              <a:t>。</a:t>
            </a:r>
            <a:endParaRPr kumimoji="0" lang="zh-CN" altLang="zh-CN" sz="2800" b="1" i="0" u="none" strike="noStrike" cap="none" spc="0" normalizeH="0" baseline="0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Arial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737870" y="4539615"/>
            <a:ext cx="85782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latinLnBrk="1" hangingPunct="0">
              <a:buClrTx/>
              <a:buSzTx/>
              <a:buFontTx/>
            </a:pPr>
            <a:r>
              <a:rPr lang="zh-CN" altLang="en-US" sz="2800" b="1" smtClean="0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Arial"/>
              </a:rPr>
              <a:t>4.烟草释放的化学物质，在白天与夜间是否都使它本身受益？</a:t>
            </a:r>
            <a:endParaRPr lang="zh-CN" altLang="en-US" sz="2800" b="1" smtClean="0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Arial"/>
            </a:endParaRPr>
          </a:p>
        </p:txBody>
      </p:sp>
      <p:sp>
        <p:nvSpPr>
          <p:cNvPr id="2" name="TextBox 9"/>
          <p:cNvSpPr txBox="1"/>
          <p:nvPr>
            <p:custDataLst>
              <p:tags r:id="rId11"/>
            </p:custDataLst>
          </p:nvPr>
        </p:nvSpPr>
        <p:spPr>
          <a:xfrm>
            <a:off x="1381233" y="5585030"/>
            <a:ext cx="589280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Arial"/>
              </a:rPr>
              <a:t>是，信息素能够</a:t>
            </a: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Arial"/>
              </a:rPr>
              <a:t>调节生物的种间关系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Arial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381125" y="6106795"/>
            <a:ext cx="79946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调节生物之间的关系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,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维持生态系统的平衡。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grpSp>
        <p:nvGrpSpPr>
          <p:cNvPr id="21" name="组合 20"/>
          <p:cNvGrpSpPr/>
          <p:nvPr>
            <p:custDataLst>
              <p:tags r:id="rId13"/>
            </p:custDataLst>
          </p:nvPr>
        </p:nvGrpSpPr>
        <p:grpSpPr>
          <a:xfrm>
            <a:off x="9127490" y="1447800"/>
            <a:ext cx="3238500" cy="5515967"/>
            <a:chOff x="14374" y="2280"/>
            <a:chExt cx="5100" cy="8687"/>
          </a:xfrm>
        </p:grpSpPr>
        <p:pic>
          <p:nvPicPr>
            <p:cNvPr id="5" name="Picture 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4"/>
            <a:srcRect l="17328" t="11115" r="33382" b="18454"/>
            <a:stretch>
              <a:fillRect/>
            </a:stretch>
          </p:blipFill>
          <p:spPr>
            <a:xfrm>
              <a:off x="14374" y="2280"/>
              <a:ext cx="4755" cy="3134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8" name="组合 3"/>
            <p:cNvGrpSpPr/>
            <p:nvPr>
              <p:custDataLst>
                <p:tags r:id="rId16"/>
              </p:custDataLst>
            </p:nvPr>
          </p:nvGrpSpPr>
          <p:grpSpPr>
            <a:xfrm>
              <a:off x="14374" y="5536"/>
              <a:ext cx="5100" cy="5431"/>
              <a:chOff x="-150" y="5253"/>
              <a:chExt cx="10067" cy="6779"/>
            </a:xfrm>
          </p:grpSpPr>
          <p:pic>
            <p:nvPicPr>
              <p:cNvPr id="19" name="Picture 6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7"/>
              <a:srcRect l="18591" t="8949" r="27287" b="15584"/>
              <a:stretch>
                <a:fillRect/>
              </a:stretch>
            </p:blipFill>
            <p:spPr>
              <a:xfrm>
                <a:off x="-150" y="5253"/>
                <a:ext cx="9384" cy="38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文本框 1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920" y="10158"/>
                <a:ext cx="5997" cy="18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8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植物与草食性昆虫</a:t>
                </a:r>
                <a:endParaRPr lang="zh-CN" altLang="en-US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</p:txBody>
          </p:sp>
        </p:grpSp>
      </p:grpSp>
    </p:spTree>
    <p:custDataLst>
      <p:tags r:id="rId20"/>
    </p:custDataLst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1"/>
      <p:bldP spid="10" grpId="0"/>
      <p:bldP spid="12" grpId="0"/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1000" y="153353"/>
          <a:ext cx="11334829" cy="640080"/>
        </p:xfrm>
        <a:graphic>
          <a:graphicData uri="http://schemas.openxmlformats.org/drawingml/2006/table">
            <a:tbl>
              <a:tblPr/>
              <a:tblGrid>
                <a:gridCol w="11334829"/>
              </a:tblGrid>
              <a:tr h="640080">
                <a:tc>
                  <a:txBody>
                    <a:bodyPr vert="horz" wrap="square"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en-US" sz="2800" b="1" i="0" kern="100" baseline="0">
                          <a:solidFill>
                            <a:schemeClr val="tx1"/>
                          </a:solidFill>
                          <a:latin typeface="言念君子温其如玉" charset="-122"/>
                          <a:ea typeface="言念君子温其如玉" charset="-122"/>
                          <a:cs typeface="言念君子温其如玉" charset="-122"/>
                        </a:rPr>
                        <a:t>5.</a:t>
                      </a:r>
                      <a:r>
                        <a:rPr lang="zh-CN" sz="2800" b="1" i="0" kern="100" baseline="0">
                          <a:solidFill>
                            <a:schemeClr val="tx1"/>
                          </a:solidFill>
                          <a:latin typeface="言念君子温其如玉" charset="-122"/>
                          <a:ea typeface="言念君子温其如玉" charset="-122"/>
                          <a:cs typeface="言念君子温其如玉" charset="-122"/>
                        </a:rPr>
                        <a:t>根据以上材料，总结信息传递对于生物生存的重要性。</a:t>
                      </a:r>
                      <a:endParaRPr lang="zh-CN" sz="2800" b="1" i="0" kern="100" baseline="0">
                        <a:solidFill>
                          <a:schemeClr val="tx1"/>
                        </a:solidFill>
                        <a:latin typeface="言念君子温其如玉" charset="-122"/>
                        <a:ea typeface="言念君子温其如玉" charset="-122"/>
                        <a:cs typeface="言念君子温其如玉" charset="-122"/>
                      </a:endParaRPr>
                    </a:p>
                  </a:txBody>
                  <a:tcPr marL="152400" marR="1524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094105" y="903605"/>
            <a:ext cx="108839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对于生物个体生命活动的正常进行和种群的繁衍都具有重要意义。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21970" y="1535430"/>
            <a:ext cx="667448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   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生态系统中，食物链的相邻物种之间存在着“食”与“被食”的关系，相邻物种的某些个体行为与种群的特征为对方提供大量的有用信息。</a:t>
            </a:r>
            <a:endParaRPr lang="zh-CN" altLang="zh-CN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  例如，</a:t>
            </a:r>
            <a:r>
              <a:rPr lang="zh-CN" altLang="zh-CN" sz="28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言念君子温其如玉" charset="-122"/>
                <a:ea typeface="言念君子温其如玉" charset="-122"/>
                <a:cs typeface="言念君子温其如玉" charset="-122"/>
              </a:rPr>
              <a:t>草原返青时，“绿色”为食草动物提供可以开始采食信息。</a:t>
            </a:r>
            <a:endParaRPr lang="zh-CN" altLang="zh-CN" sz="2800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  </a:t>
            </a: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zh-CN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森林中，狼能够根据兔留下的气味去猎捕后者，兔同样也能根据狼的气味或行为躲避猎捕。</a:t>
            </a:r>
            <a:endParaRPr lang="zh-CN" altLang="zh-CN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381000" y="5612130"/>
            <a:ext cx="1121219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sym typeface="+mn-ea"/>
              </a:rPr>
              <a:t>可见，</a:t>
            </a: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+mn-ea"/>
              </a:rPr>
              <a:t>信息还能调节生物种间关系，进而维持生态系统的平衡与稳定。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grpSp>
        <p:nvGrpSpPr>
          <p:cNvPr id="3" name="Group 2"/>
          <p:cNvGrpSpPr/>
          <p:nvPr>
            <p:custDataLst>
              <p:tags r:id="rId7"/>
            </p:custDataLst>
          </p:nvPr>
        </p:nvGrpSpPr>
        <p:grpSpPr>
          <a:xfrm>
            <a:off x="7367270" y="1671432"/>
            <a:ext cx="4824117" cy="3296004"/>
            <a:chOff x="158" y="-157"/>
            <a:chExt cx="5263" cy="3836"/>
          </a:xfrm>
        </p:grpSpPr>
        <p:pic>
          <p:nvPicPr>
            <p:cNvPr id="37892" name="Picture 3" descr="u=2317309395,3540539871&amp;fm=23&amp;gp=0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8"/>
            <a:stretch>
              <a:fillRect/>
            </a:stretch>
          </p:blipFill>
          <p:spPr bwMode="auto">
            <a:xfrm>
              <a:off x="158" y="-78"/>
              <a:ext cx="3512" cy="37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</p:pic>
        <p:sp>
          <p:nvSpPr>
            <p:cNvPr id="37893" name="AutoShape 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277" y="-157"/>
              <a:ext cx="2144" cy="1178"/>
            </a:xfrm>
            <a:prstGeom prst="cloudCallout">
              <a:avLst>
                <a:gd name="adj1" fmla="val -58910"/>
                <a:gd name="adj2" fmla="val 14795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3300"/>
                  </a:solidFill>
                  <a:latin typeface="言念君子温其如玉" charset="-122"/>
                  <a:ea typeface="言念君子温其如玉" charset="-122"/>
                </a:rPr>
                <a:t>嘿嘿，开吃吧！</a:t>
              </a:r>
              <a:endParaRPr lang="zh-CN" altLang="en-US" sz="2800" b="1">
                <a:solidFill>
                  <a:srgbClr val="FF3300"/>
                </a:solidFill>
                <a:latin typeface="言念君子温其如玉" charset="-122"/>
                <a:ea typeface="言念君子温其如玉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Rectangle 10"/>
          <p:cNvSpPr/>
          <p:nvPr>
            <p:custDataLst>
              <p:tags r:id="rId3"/>
            </p:custDataLst>
          </p:nvPr>
        </p:nvSpPr>
        <p:spPr>
          <a:xfrm>
            <a:off x="201084" y="55246"/>
            <a:ext cx="6737218" cy="714375"/>
          </a:xfrm>
          <a:prstGeom prst="rect">
            <a:avLst/>
          </a:prstGeom>
          <a:noFill/>
          <a:ln w="9525">
            <a:noFill/>
          </a:ln>
        </p:spPr>
        <p:txBody>
          <a:bodyPr anchor="b">
            <a:scene3d>
              <a:camera prst="orthographicFront"/>
              <a:lightRig rig="threePt" dir="t"/>
            </a:scene3d>
          </a:bodyPr>
          <a:lstStyle/>
          <a:p>
            <a:pPr marL="685800" indent="-685800"/>
            <a:r>
              <a:rPr lang="zh-CN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Arial"/>
                <a:sym typeface="Calibri Light"/>
              </a:rPr>
              <a:t>二、信息传递在生态系统中的作用</a:t>
            </a:r>
            <a:endParaRPr lang="zh-CN" altLang="zh-CN" sz="3200" b="1">
              <a:solidFill>
                <a:schemeClr val="tx1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言念君子温其如玉" charset="-122"/>
              <a:ea typeface="言念君子温其如玉" charset="-122"/>
              <a:cs typeface="Arial"/>
              <a:sym typeface="Calibri Light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78371" y="769621"/>
            <a:ext cx="7316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1.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生命活动的正常进行，离不开信息的作用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773255" y="1306196"/>
            <a:ext cx="87972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+mn-ea"/>
              </a:rPr>
              <a:t>①海豚进行捕食、探路、定位和躲避天敌等行为都依赖于超声波；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Arial"/>
            </a:endParaRPr>
          </a:p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+mn-ea"/>
              </a:rPr>
              <a:t>②莴苣的种子必须接收某种波长的光信息才能萌发；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Arial"/>
            </a:endParaRPr>
          </a:p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+mn-ea"/>
              </a:rPr>
              <a:t>③动物的换毛现象受光信息的刺激；</a:t>
            </a:r>
            <a:endParaRPr lang="zh-CN" altLang="en-US" sz="2400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Arial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225250" y="1306196"/>
            <a:ext cx="8978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+mn-ea"/>
              </a:rPr>
              <a:t>例：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639145" y="2505076"/>
            <a:ext cx="7590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2.生物种群的繁衍，也离不开信息的传递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1317960" y="3027046"/>
            <a:ext cx="8978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+mn-ea"/>
              </a:rPr>
              <a:t>例：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303990" y="4864736"/>
            <a:ext cx="8978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+mn-ea"/>
              </a:rPr>
              <a:t>例：</a:t>
            </a:r>
            <a:endParaRPr lang="zh-CN" altLang="en-US" sz="28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931370" y="3027046"/>
            <a:ext cx="91789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宋体" panose="02010600030101010101" pitchFamily="2" charset="-122"/>
              </a:rPr>
              <a:t>①在自然界中，植物开花需要光信息刺激，当日照时间达到一定长度时，植物才能开花；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宋体" panose="02010600030101010101" pitchFamily="2" charset="-122"/>
              </a:rPr>
              <a:t>②昆虫通过分泌性外激素，引诱异性个体来交配；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639145" y="4166236"/>
            <a:ext cx="9765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3.调节生物的种间关系，进而维持生态系统的平衡与稳定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1870410" y="4933316"/>
            <a:ext cx="95561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①当草原返青时，</a:t>
            </a:r>
            <a:r>
              <a:rPr lang="zh-CN" altLang="en-US" sz="2400" b="1">
                <a:solidFill>
                  <a:srgbClr val="56CA95">
                    <a:lumMod val="50000"/>
                  </a:srgbClr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Arial" panose="020b0604020202020204" pitchFamily="34" charset="0"/>
              </a:rPr>
              <a:t>“</a:t>
            </a:r>
            <a:r>
              <a:rPr lang="zh-CN" altLang="en-US" sz="2400" b="1">
                <a:solidFill>
                  <a:srgbClr val="56CA95">
                    <a:lumMod val="50000"/>
                  </a:srgbClr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绿色</a:t>
            </a:r>
            <a:r>
              <a:rPr lang="zh-CN" altLang="en-US" sz="2400" b="1">
                <a:solidFill>
                  <a:srgbClr val="56CA95">
                    <a:lumMod val="50000"/>
                  </a:srgbClr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Arial" panose="020b0604020202020204" pitchFamily="34" charset="0"/>
              </a:rPr>
              <a:t>”</a:t>
            </a:r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为食草动物提供了可以开始采食的信息；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ysClr val="windowText" lastClr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宋体" panose="02010600030101010101" pitchFamily="2" charset="-122"/>
              </a:rPr>
              <a:t>②在森林中，狼既能用眼睛辨别猎物，也可以根据耳朵听到的声音作出反应，以追捕猎物，兔同样能够依据狼的气味或行为特征躲避猎捕</a:t>
            </a:r>
            <a:endParaRPr lang="zh-CN" altLang="en-US" sz="2400" b="1">
              <a:solidFill>
                <a:sysClr val="windowText" lastClr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7208101" y="776924"/>
            <a:ext cx="2269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Arial"/>
                <a:sym typeface="宋体" panose="02010600030101010101" pitchFamily="2" charset="-122"/>
              </a:rPr>
              <a:t>（个体水平）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Arial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7321250" y="2505076"/>
            <a:ext cx="2269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Arial"/>
                <a:sym typeface="宋体" panose="02010600030101010101" pitchFamily="2" charset="-122"/>
              </a:rPr>
              <a:t>（种群水平）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Arial"/>
              <a:sym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6979620" y="4503421"/>
            <a:ext cx="4051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Arial"/>
                <a:sym typeface="宋体" panose="02010600030101010101" pitchFamily="2" charset="-122"/>
              </a:rPr>
              <a:t>（群落和生态系统水平）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Arial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30518" y="290288"/>
            <a:ext cx="11598839" cy="3449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95" indent="-457200" algn="just">
              <a:lnSpc>
                <a:spcPct val="13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【</a:t>
            </a:r>
            <a:r>
              <a:rPr lang="zh-CN" altLang="en-US" sz="2800" b="1" kern="10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典例</a:t>
            </a:r>
            <a:r>
              <a:rPr lang="en-US" altLang="zh-CN" sz="2800" b="1" kern="10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】</a:t>
            </a:r>
            <a:r>
              <a:rPr lang="zh-CN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下列现象中不能体现</a:t>
            </a:r>
            <a:r>
              <a:rPr lang="en-US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“</a:t>
            </a:r>
            <a:r>
              <a:rPr lang="zh-CN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信息能调节生物的种间关系</a:t>
            </a:r>
            <a:r>
              <a:rPr lang="en-US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”</a:t>
            </a:r>
            <a:r>
              <a:rPr lang="zh-CN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这个观点的是</a:t>
            </a:r>
            <a:r>
              <a:rPr lang="en-US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lang="zh-CN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　　</a:t>
            </a:r>
            <a:r>
              <a:rPr lang="en-US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lang="zh-CN" altLang="zh-CN" sz="1100" b="1" kern="100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indent="-457200" algn="just">
              <a:lnSpc>
                <a:spcPct val="13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	A.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蝙蝠通过自身发出的声波，对被捕食者进行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“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回声定位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”</a:t>
            </a:r>
            <a:endParaRPr lang="zh-CN" altLang="zh-CN" sz="11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indent="-457200" algn="just">
              <a:lnSpc>
                <a:spcPct val="13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	B.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水稻和稗草争夺阳光</a:t>
            </a:r>
            <a:endParaRPr lang="zh-CN" altLang="zh-CN" sz="11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indent="-457200" algn="just">
              <a:lnSpc>
                <a:spcPct val="13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	C.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当光照时间达到一定长度时植物才能开花</a:t>
            </a:r>
            <a:endParaRPr lang="zh-CN" altLang="zh-CN" sz="11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indent="-457200" algn="just">
              <a:lnSpc>
                <a:spcPct val="13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	D.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云杉根的分泌物使玫瑰不能很好地生长</a:t>
            </a:r>
            <a:endParaRPr lang="zh-CN" altLang="zh-CN" sz="11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1600215" y="1000276"/>
            <a:ext cx="481222" cy="668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100">
                <a:solidFill>
                  <a:srgbClr val="C00000"/>
                </a:solidFill>
                <a:latin typeface="言念君子温其如玉" charset="-122"/>
                <a:ea typeface="言念君子温其如玉" charset="-122"/>
                <a:cs typeface="Times New Roman" panose="02020603050405020304" pitchFamily="18" charset="0"/>
                <a:sym typeface="Times New Roman" panose="02020603050405020304"/>
              </a:rPr>
              <a:t>C</a:t>
            </a:r>
            <a:endParaRPr lang="en-US" altLang="zh-CN" sz="3200" b="1" kern="100" baseline="-25000">
              <a:solidFill>
                <a:srgbClr val="C00000"/>
              </a:solidFill>
              <a:latin typeface="言念君子温其如玉" charset="-122"/>
              <a:ea typeface="言念君子温其如玉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22464" y="3882960"/>
            <a:ext cx="11215541" cy="2676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zh-CN" altLang="en-US" sz="28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方法技巧：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判断材料能体现信息传递的哪项功能的方法</a:t>
            </a:r>
            <a:endParaRPr kumimoji="0" lang="zh-CN" altLang="zh-CN" sz="105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(1)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若涉及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“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种间关系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”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，则体现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“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调节生物的种间关系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”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kumimoji="0" lang="zh-CN" altLang="zh-CN" sz="105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(2)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若涉及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“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繁殖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”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，如开花、吸引异性等，则体现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“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信息传递有利于生物种群的繁衍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”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kumimoji="0" lang="zh-CN" altLang="zh-CN" sz="105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(3)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若既无涉及种间关系，又无涉及繁殖，则往往体现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“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信息传递有益于生命活动的正常进行</a:t>
            </a:r>
            <a:r>
              <a:rPr kumimoji="0" lang="en-US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”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r>
              <a:rPr kumimoji="0" lang="zh-CN" altLang="zh-CN" sz="2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　　</a:t>
            </a:r>
            <a:endParaRPr lang="zh-CN" altLang="en-US" sz="2000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05415" y="140455"/>
            <a:ext cx="674005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四、</a:t>
            </a:r>
            <a:r>
              <a:rPr lang="en-US" altLang="zh-CN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信息传递在农业生产中的应用</a:t>
            </a:r>
            <a:endParaRPr lang="zh-CN" altLang="en-US" sz="32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06041" y="822436"/>
            <a:ext cx="4333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1.</a:t>
            </a:r>
            <a:r>
              <a:rPr lang="zh-CN" altLang="en-US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提高农畜产品的产量</a:t>
            </a:r>
            <a:endParaRPr lang="zh-CN" altLang="en-US" sz="32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083359" y="4783461"/>
            <a:ext cx="402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262728"/>
                </a:solidFill>
                <a:latin typeface="言念君子温其如玉" charset="-122"/>
                <a:ea typeface="言念君子温其如玉" charset="-122"/>
                <a:cs typeface="Arial"/>
                <a:sym typeface="宋体" panose="02010600030101010101" pitchFamily="2" charset="-122"/>
              </a:rPr>
              <a:t>延长光照时间，刺激鸡卵巢发育和雌激素的分泌，大大提高产蛋率</a:t>
            </a:r>
            <a:endParaRPr lang="zh-CN" altLang="en-US" sz="2000" b="1">
              <a:solidFill>
                <a:srgbClr val="262728"/>
              </a:solidFill>
              <a:latin typeface="言念君子温其如玉" charset="-122"/>
              <a:ea typeface="言念君子温其如玉" charset="-122"/>
              <a:cs typeface="Arial"/>
              <a:sym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74800" y="1760652"/>
            <a:ext cx="3832860" cy="29333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07661" y="1760016"/>
            <a:ext cx="4086860" cy="2933379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8373316" y="4721905"/>
            <a:ext cx="3645535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r>
              <a:rPr lang="zh-CN" altLang="en-US" sz="2400" b="1">
                <a:solidFill>
                  <a:srgbClr val="262728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利用温度和湿度延长蔬菜的种植期 </a:t>
            </a:r>
            <a:endParaRPr lang="zh-CN" altLang="en-US" sz="2400" b="1">
              <a:solidFill>
                <a:srgbClr val="262728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11" name="图片 297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7480" y="1787056"/>
            <a:ext cx="3985880" cy="293337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297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51339" y="1724030"/>
            <a:ext cx="1103776" cy="1454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15"/>
            </p:custDataLst>
          </p:nvPr>
        </p:nvSpPr>
        <p:spPr>
          <a:xfrm>
            <a:off x="173149" y="4783461"/>
            <a:ext cx="3981966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eaLnBrk="0" fontAlgn="base" hangingPunct="0"/>
            <a:r>
              <a:rPr lang="zh-CN" altLang="en-US" sz="2000" b="1" noProof="1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Arial"/>
              </a:rPr>
              <a:t>电子仪器，模拟蜜蜂跳圆圈舞或摆尾舞相同的频率或声音。</a:t>
            </a:r>
            <a:endParaRPr lang="zh-CN" altLang="en-US" sz="2000" b="1" noProof="1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Arial"/>
            </a:endParaRPr>
          </a:p>
        </p:txBody>
      </p:sp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45440" y="155258"/>
            <a:ext cx="4569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2.</a:t>
            </a:r>
            <a:r>
              <a:rPr lang="zh-CN" altLang="en-US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对有害动物进行控制</a:t>
            </a:r>
            <a:endParaRPr lang="zh-CN" altLang="en-US" sz="32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692150" y="709295"/>
            <a:ext cx="3538220" cy="266509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6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28090" y="3374390"/>
            <a:ext cx="280416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Arial"/>
              </a:rPr>
              <a:t>播放集群信号录音吸引鸟类</a:t>
            </a:r>
            <a:r>
              <a:rPr lang="zh-CN" altLang="en-US" sz="2000" b="1">
                <a:solidFill>
                  <a:schemeClr val="accent5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Arial"/>
              </a:rPr>
              <a:t>捕食林业害虫</a:t>
            </a:r>
            <a:endParaRPr lang="zh-CN" altLang="en-US" sz="2000" b="1">
              <a:solidFill>
                <a:schemeClr val="accent5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言念君子温其如玉" charset="-122"/>
              <a:ea typeface="言念君子温其如玉" charset="-122"/>
              <a:cs typeface="Arial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rcRect l="4533" t="23956" r="4767" b="8826"/>
          <a:stretch>
            <a:fillRect/>
          </a:stretch>
        </p:blipFill>
        <p:spPr bwMode="auto">
          <a:xfrm>
            <a:off x="4291965" y="739140"/>
            <a:ext cx="3626485" cy="266446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8" name="Text Box 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140960" y="3456305"/>
            <a:ext cx="229044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稻草人</a:t>
            </a:r>
            <a:r>
              <a:rPr lang="zh-CN" altLang="en-US" sz="2000" b="1">
                <a:solidFill>
                  <a:schemeClr val="accent5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赶鸟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endParaRPr lang="zh-CN" altLang="en-US" sz="2000" b="1"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7980045" y="739140"/>
            <a:ext cx="3765550" cy="26035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0" name="Text Box 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492490" y="3456305"/>
            <a:ext cx="251015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Arial"/>
              </a:rPr>
              <a:t>诱蛾灯</a:t>
            </a:r>
            <a:r>
              <a:rPr lang="zh-CN" altLang="en-US" sz="20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Arial"/>
              </a:rPr>
              <a:t>捕杀园林害虫</a:t>
            </a:r>
            <a:endParaRPr lang="zh-CN" altLang="en-US" sz="20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Arial"/>
            </a:endParaRPr>
          </a:p>
        </p:txBody>
      </p:sp>
      <p:pic>
        <p:nvPicPr>
          <p:cNvPr id="11" name="图片 2457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00685" y="3964305"/>
            <a:ext cx="3829685" cy="2594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6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 bwMode="auto">
          <a:xfrm>
            <a:off x="7980045" y="3964940"/>
            <a:ext cx="3535045" cy="25939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3" name="Rectangle 4"/>
          <p:cNvSpPr>
            <a:spLocks noGrp="1" noChangeArrowheads="1"/>
          </p:cNvSpPr>
          <p:nvPr>
            <p:custDataLst>
              <p:tags r:id="rId17"/>
            </p:custDataLst>
          </p:nvPr>
        </p:nvSpPr>
        <p:spPr>
          <a:xfrm>
            <a:off x="8384540" y="6550025"/>
            <a:ext cx="2956560" cy="41719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900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频振诱蛾灯</a:t>
            </a:r>
            <a:r>
              <a:rPr lang="zh-CN" altLang="en-US" sz="1900">
                <a:solidFill>
                  <a:schemeClr val="accent5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诱捕害虫</a:t>
            </a:r>
            <a:r>
              <a:rPr lang="zh-CN" altLang="en-US" sz="19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endParaRPr lang="zh-CN" altLang="en-US" sz="1900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18">
            <a:lum bright="-6000" contrast="24000"/>
          </a:blip>
          <a:stretch>
            <a:fillRect/>
          </a:stretch>
        </p:blipFill>
        <p:spPr bwMode="auto">
          <a:xfrm>
            <a:off x="4291965" y="3963670"/>
            <a:ext cx="3626485" cy="259524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5" name="Text Box 7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986655" y="6558915"/>
            <a:ext cx="223710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性引诱剂</a:t>
            </a:r>
            <a:r>
              <a:rPr lang="zh-CN" altLang="en-US" sz="2000" b="1">
                <a:solidFill>
                  <a:schemeClr val="accent5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诱捕害虫 </a:t>
            </a:r>
            <a:endParaRPr lang="zh-CN" altLang="en-US" sz="2000" b="1">
              <a:solidFill>
                <a:schemeClr val="accent5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958215" y="648970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+mn-ea"/>
              </a:rPr>
              <a:t>利用音响设备</a:t>
            </a:r>
            <a:r>
              <a:rPr lang="zh-CN" altLang="en-US" b="1">
                <a:solidFill>
                  <a:schemeClr val="accent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言念君子温其如玉" charset="-122"/>
                <a:ea typeface="言念君子温其如玉" charset="-122"/>
                <a:cs typeface="Arial" panose="020b0604020202020204" pitchFamily="34" charset="0"/>
                <a:sym typeface="+mn-ea"/>
              </a:rPr>
              <a:t>驱赶鸟类</a:t>
            </a:r>
            <a:endParaRPr lang="zh-CN" altLang="en-US" b="1">
              <a:solidFill>
                <a:schemeClr val="accent5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言念君子温其如玉" charset="-122"/>
              <a:ea typeface="言念君子温其如玉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63220" y="1336355"/>
          <a:ext cx="11465560" cy="471678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330960"/>
                <a:gridCol w="3171825"/>
                <a:gridCol w="3207385"/>
                <a:gridCol w="3755390"/>
              </a:tblGrid>
              <a:tr h="518160"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种类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44880"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措施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喷施化学药剂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人工捕捉等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引入天敌、寄生虫或使用信息素等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28700"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优点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①作用迅速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②短期效果明显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①无污染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②见效快，效果好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  <a:sym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①无污染</a:t>
                      </a:r>
                      <a:endParaRPr lang="zh-CN" altLang="en-US" sz="2800" b="1">
                        <a:solidFill>
                          <a:srgbClr val="FF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②有效且持久</a:t>
                      </a:r>
                      <a:endParaRPr lang="zh-CN" altLang="en-US" sz="2800" b="1">
                        <a:solidFill>
                          <a:srgbClr val="FF0000"/>
                        </a:solidFill>
                        <a:latin typeface="言念君子温其如玉" charset="-122"/>
                        <a:ea typeface="言念君子温其如玉" charset="-122"/>
                        <a:sym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5040"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缺点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①会使害虫的抗药性增强</a:t>
                      </a:r>
                      <a:endParaRPr lang="zh-CN" altLang="en-US" sz="2800" b="1">
                        <a:solidFill>
                          <a:srgbClr val="FF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②可能杀害害虫天敌，破坏生态平衡</a:t>
                      </a:r>
                      <a:endParaRPr lang="zh-CN" altLang="en-US" sz="2800" b="1">
                        <a:solidFill>
                          <a:srgbClr val="FF0000"/>
                        </a:solidFill>
                        <a:latin typeface="言念君子温其如玉" charset="-122"/>
                        <a:ea typeface="言念君子温其如玉" charset="-122"/>
                        <a:sym typeface="宋体" panose="02010600030101010101" pitchFamily="2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③</a:t>
                      </a:r>
                      <a:r>
                        <a:rPr lang="zh-CN" altLang="en-US" sz="2800" b="1">
                          <a:solidFill>
                            <a:srgbClr val="FF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污染环境</a:t>
                      </a:r>
                      <a:endParaRPr lang="zh-CN" altLang="en-US" sz="2800" b="1">
                        <a:solidFill>
                          <a:srgbClr val="FF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①费时费力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  <a:sym typeface="宋体" panose="02010600030101010101" pitchFamily="2" charset="-122"/>
                        </a:rPr>
                        <a:t>②对体型很小的害虫无法实施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  <a:sym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 panose="020b0503020204020204" pitchFamily="34" charset="-122"/>
                          <a:cs typeface="Arial"/>
                        </a:defRPr>
                      </a:lvl9pPr>
                    </a:lstStyle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ysClr val="windowText" lastClr="000000"/>
                          </a:solidFill>
                          <a:latin typeface="言念君子温其如玉" charset="-122"/>
                          <a:ea typeface="言念君子温其如玉" charset="-122"/>
                        </a:rPr>
                        <a:t>天敌数量不明确，甚至可能会引发生态危机（可能引起物种入侵）</a:t>
                      </a:r>
                      <a:endParaRPr lang="zh-CN" altLang="en-US" sz="2800" b="1">
                        <a:solidFill>
                          <a:sysClr val="windowText" lastClr="000000"/>
                        </a:solidFill>
                        <a:latin typeface="言念君子温其如玉" charset="-122"/>
                        <a:ea typeface="言念君子温其如玉" charset="-122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  <a:prstDash val="solid"/>
                    </a:lnL>
                    <a:lnR w="12700" cmpd="sng">
                      <a:solidFill>
                        <a:sysClr val="windowText" lastClr="000000"/>
                      </a:solidFill>
                      <a:prstDash val="solid"/>
                    </a:lnR>
                    <a:lnT w="12700" cmpd="sng">
                      <a:solidFill>
                        <a:sysClr val="windowText" lastClr="000000"/>
                      </a:solidFill>
                      <a:prstDash val="solid"/>
                    </a:lnT>
                    <a:lnB w="12700" cmpd="sng">
                      <a:solidFill>
                        <a:sysClr val="windowText" lastClr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93315" y="1336355"/>
            <a:ext cx="1614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Arial"/>
                <a:sym typeface="宋体" panose="02010600030101010101" pitchFamily="2" charset="-122"/>
              </a:rPr>
              <a:t>化学防治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Arial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395595" y="1336355"/>
            <a:ext cx="1913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Arial"/>
                <a:sym typeface="宋体" panose="02010600030101010101" pitchFamily="2" charset="-122"/>
              </a:rPr>
              <a:t>机械防治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Arial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724900" y="1336355"/>
            <a:ext cx="1713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Arial"/>
                <a:sym typeface="宋体" panose="02010600030101010101" pitchFamily="2" charset="-122"/>
              </a:rPr>
              <a:t>生物防治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Arial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400685" y="578622"/>
            <a:ext cx="6075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归纳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rPr>
              <a:t>：防治有害动物主要有三种方法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-635" y="2374900"/>
            <a:ext cx="12192635" cy="4483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4298315" y="2613660"/>
            <a:ext cx="7615555" cy="3848100"/>
            <a:chOff x="554" y="3943"/>
            <a:chExt cx="12990" cy="5965"/>
          </a:xfrm>
        </p:grpSpPr>
        <p:pic>
          <p:nvPicPr>
            <p:cNvPr id="4" name="图片 3" descr="timg (1)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l="12605" t="2178" r="12752" b="-144"/>
            <a:stretch>
              <a:fillRect/>
            </a:stretch>
          </p:blipFill>
          <p:spPr>
            <a:xfrm>
              <a:off x="7480" y="3943"/>
              <a:ext cx="6064" cy="5965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2" name="图片 1" descr="timg (3)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8"/>
            <a:srcRect l="10355" r="12562"/>
            <a:stretch>
              <a:fillRect/>
            </a:stretch>
          </p:blipFill>
          <p:spPr>
            <a:xfrm>
              <a:off x="554" y="3943"/>
              <a:ext cx="6641" cy="5964"/>
            </a:xfrm>
            <a:prstGeom prst="rect">
              <a:avLst/>
            </a:prstGeom>
            <a:effectLst>
              <a:softEdge rad="127000"/>
            </a:effectLst>
          </p:spPr>
        </p:pic>
      </p:grpSp>
      <p:pic>
        <p:nvPicPr>
          <p:cNvPr id="25" name="图片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rcRect l="18284" r="3802" b="7581"/>
          <a:stretch>
            <a:fillRect/>
          </a:stretch>
        </p:blipFill>
        <p:spPr>
          <a:xfrm>
            <a:off x="149225" y="2613660"/>
            <a:ext cx="3905885" cy="37598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TextBox 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185795" y="565785"/>
            <a:ext cx="6483985" cy="15849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8845" tIns="54422" rIns="108845" bIns="54422">
            <a:spAutoFit/>
          </a:bodyPr>
          <a:lstStyle/>
          <a:p>
            <a:pPr algn="ctr"/>
            <a:r>
              <a:rPr lang="zh-CN" altLang="en-US" sz="4800" b="1" smtClean="0">
                <a:latin typeface="言念君子温其如玉" charset="-122"/>
                <a:ea typeface="言念君子温其如玉" charset="-122"/>
                <a:cs typeface="言念君子温其如玉" charset="-122"/>
              </a:rPr>
              <a:t>第</a:t>
            </a:r>
            <a:r>
              <a:rPr lang="en-US" altLang="zh-CN" sz="4800" b="1" smtClean="0">
                <a:latin typeface="言念君子温其如玉" charset="-122"/>
                <a:ea typeface="言念君子温其如玉" charset="-122"/>
                <a:cs typeface="言念君子温其如玉" charset="-122"/>
              </a:rPr>
              <a:t>3</a:t>
            </a:r>
            <a:r>
              <a:rPr lang="zh-CN" altLang="en-US" sz="4800" b="1" smtClean="0">
                <a:latin typeface="言念君子温其如玉" charset="-122"/>
                <a:ea typeface="言念君子温其如玉" charset="-122"/>
                <a:cs typeface="言念君子温其如玉" charset="-122"/>
              </a:rPr>
              <a:t>章</a:t>
            </a:r>
            <a:r>
              <a:rPr lang="zh-CN" altLang="en-US" sz="4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第</a:t>
            </a:r>
            <a:r>
              <a:rPr lang="en-US" altLang="zh-CN" sz="4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4</a:t>
            </a:r>
            <a:r>
              <a:rPr lang="zh-CN" altLang="en-US" sz="4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节</a:t>
            </a:r>
            <a:endParaRPr lang="en-US" altLang="zh-CN" sz="4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algn="ctr"/>
            <a:r>
              <a:rPr lang="zh-CN" altLang="en-US" sz="4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生态系统的信息传递</a:t>
            </a:r>
            <a:endParaRPr lang="zh-CN" altLang="en-US" sz="4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1082675" y="1251714"/>
            <a:ext cx="105092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设计实验证明雌蛾能够分泌性外激素的吸引雌蛾前来交配？ </a:t>
            </a:r>
            <a:endParaRPr lang="zh-CN" altLang="en-US" sz="32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249680" y="2192338"/>
            <a:ext cx="9894570" cy="3107690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endParaRPr lang="en-US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r>
              <a:rPr lang="en-US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、设置几组实验？</a:t>
            </a:r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r>
              <a:rPr lang="en-US" altLang="zh-CN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、每组做怎样的处理？</a:t>
            </a:r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r>
              <a:rPr lang="en-US" altLang="zh-CN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、出现什么样的结果能够证明你的假设？</a:t>
            </a:r>
            <a:endParaRPr lang="en-US" altLang="zh-CN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26110" y="558800"/>
            <a:ext cx="101847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【</a:t>
            </a:r>
            <a:r>
              <a:rPr lang="zh-CN" altLang="en-US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课外实践</a:t>
            </a:r>
            <a:r>
              <a:rPr lang="en-US" altLang="zh-CN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】  </a:t>
            </a:r>
            <a:r>
              <a:rPr lang="zh-CN" altLang="en-US" sz="3200" b="1">
                <a:solidFill>
                  <a:srgbClr val="0000FF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验证昆虫之间是否存在化学信息的传递</a:t>
            </a:r>
            <a:endParaRPr lang="zh-CN" altLang="en-US" sz="3200" b="1">
              <a:solidFill>
                <a:srgbClr val="0000FF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08620" y="2276475"/>
            <a:ext cx="2467547" cy="27905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207644" y="118664"/>
            <a:ext cx="107283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Arial"/>
              </a:rPr>
              <a:t>设计实验证明雌蛾能够分泌性外激素的吸引雌蛾前来交配？</a:t>
            </a:r>
            <a:endParaRPr lang="zh-CN" altLang="en-US" sz="32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Arial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06375" y="605391"/>
            <a:ext cx="11890375" cy="6252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（1）实验步骤：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①夜晚，将若干未交配的雌蛾（只有未交配的个体才能分泌性外激索）分成A、B两组．把A组雌蛾直接放在诱捕器（标记为A）中，把B组雌蛾先放在封闭的玻璃管中，再放在___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____________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（标记为B）中．</a:t>
            </a:r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②把A、B两个诱捕器均悬挂在门外．</a:t>
            </a:r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③一夜后，观察A、B两个诱捕器，发现A诱捕器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_______________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，</a:t>
            </a:r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B诱捕器___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_______________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．</a:t>
            </a:r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（2）实验结论：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____________________________________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．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（3）延伸探究：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科学家事先捕捉到一些生长状态正常的雄蛾，分成C、D两组，C组全部被剪掉触角，D组保持原状．同时放飞后，发现D组的雄蛾几乎全部被A诱捕器捕捉，而C组雄娥几乎没有一只被捕捉．这种现象说明：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______________________________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___．</a:t>
            </a:r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354194" y="2025600"/>
            <a:ext cx="3092201" cy="565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微软雅黑" panose="020b0503020204020204" pitchFamily="34" charset="-122"/>
                <a:sym typeface="+mn-ea"/>
              </a:rPr>
              <a:t>同样的诱捕器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446395" y="3081891"/>
            <a:ext cx="4392783" cy="565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微软雅黑" panose="020b0503020204020204" pitchFamily="34" charset="-122"/>
                <a:sym typeface="+mn-ea"/>
              </a:rPr>
              <a:t>捕捉到许多同种雄蛾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687830" y="3608057"/>
            <a:ext cx="3092201" cy="565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微软雅黑" panose="020b0503020204020204" pitchFamily="34" charset="-122"/>
                <a:sym typeface="+mn-ea"/>
              </a:rPr>
              <a:t>没有捕捉到雄蛾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117475" y="6098588"/>
            <a:ext cx="8107406" cy="565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微软雅黑" panose="020b0503020204020204" pitchFamily="34" charset="-122"/>
                <a:sym typeface="+mn-ea"/>
              </a:rPr>
              <a:t>雄蛾的触角是感受性外激素的重要器官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3233294" y="4134222"/>
            <a:ext cx="8107406" cy="565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微软雅黑" panose="020b0503020204020204" pitchFamily="34" charset="-122"/>
                <a:sym typeface="+mn-ea"/>
              </a:rPr>
              <a:t>雌蛾能分泌性外激素吸引雄蛾前来交尾</a:t>
            </a:r>
            <a:endParaRPr lang="zh-CN" altLang="en-US" sz="28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5842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01750" y="1230313"/>
            <a:ext cx="736600" cy="439737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言念君子温其如玉" charset="-122"/>
                <a:ea typeface="言念君子温其如玉" charset="-122"/>
                <a:cs typeface="+mn-cs"/>
              </a:rPr>
              <a:t>生态系统的信息传递</a:t>
            </a:r>
            <a:endParaRPr kumimoji="0" lang="zh-CN" altLang="en-US" sz="3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言念君子温其如玉" charset="-122"/>
              <a:ea typeface="言念君子温其如玉" charset="-122"/>
              <a:cs typeface="+mn-cs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19680" y="1121410"/>
            <a:ext cx="4605338" cy="524510"/>
          </a:xfrm>
          <a:prstGeom prst="rect">
            <a:avLst/>
          </a:prstGeom>
          <a:noFill/>
          <a:ln>
            <a:noFill/>
          </a:ln>
          <a:effectLst/>
        </p:spPr>
        <p:txBody>
          <a:bodyPr lIns="90170" tIns="46990" rIns="90170" bIns="4699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+mn-cs"/>
                <a:sym typeface="Arial" panose="020b0604020202020204" pitchFamily="34" charset="0"/>
              </a:rPr>
              <a:t>一、生态系统中信息的种类</a:t>
            </a:r>
            <a:endParaRPr kumimoji="0" lang="zh-CN" altLang="en-US" sz="2800" b="1" kern="1200" cap="none" spc="0" normalizeH="0" baseline="0" noProof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70480" y="5478145"/>
            <a:ext cx="3095625" cy="832485"/>
          </a:xfrm>
          <a:prstGeom prst="rect">
            <a:avLst/>
          </a:prstGeom>
          <a:noFill/>
          <a:ln>
            <a:noFill/>
          </a:ln>
          <a:effectLst/>
        </p:spPr>
        <p:txBody>
          <a:bodyPr lIns="90170" tIns="46990" rIns="90170" bIns="4699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sz="2400" b="1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+mn-cs"/>
              </a:rPr>
              <a:t>三、信息传递在农业生产中的应用</a:t>
            </a:r>
            <a:endParaRPr kumimoji="0" lang="zh-CN" altLang="en-US" sz="2400" b="1" kern="1200" cap="none" spc="0" normalizeH="0" baseline="0" noProof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+mn-cs"/>
            </a:endParaRPr>
          </a:p>
        </p:txBody>
      </p:sp>
      <p:sp>
        <p:nvSpPr>
          <p:cNvPr id="35845" name="AutoShape 5"/>
          <p:cNvSpPr/>
          <p:nvPr>
            <p:custDataLst>
              <p:tags r:id="rId6"/>
            </p:custDataLst>
          </p:nvPr>
        </p:nvSpPr>
        <p:spPr bwMode="auto">
          <a:xfrm>
            <a:off x="2151380" y="936625"/>
            <a:ext cx="288925" cy="4826000"/>
          </a:xfrm>
          <a:prstGeom prst="leftBrace">
            <a:avLst>
              <a:gd name="adj1" fmla="val 139194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4037" name="Group 6"/>
          <p:cNvGrpSpPr/>
          <p:nvPr>
            <p:custDataLst>
              <p:tags r:id="rId7"/>
            </p:custDataLst>
          </p:nvPr>
        </p:nvGrpSpPr>
        <p:grpSpPr>
          <a:xfrm>
            <a:off x="7464425" y="692150"/>
            <a:ext cx="2374900" cy="1456689"/>
            <a:chExt cx="3740" cy="2295"/>
          </a:xfrm>
        </p:grpSpPr>
        <p:sp>
          <p:nvSpPr>
            <p:cNvPr id="35847" name="Text Box 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25" y="0"/>
              <a:ext cx="3414" cy="8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zh-CN" altLang="en-US" sz="2800" b="1" kern="1200" cap="none" spc="0" normalizeH="0" baseline="0" noProof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言念君子温其如玉" charset="-122"/>
                  <a:ea typeface="言念君子温其如玉" charset="-122"/>
                  <a:cs typeface="言念君子温其如玉" charset="-122"/>
                </a:rPr>
                <a:t>1、物理信息</a:t>
              </a:r>
              <a:endParaRPr kumimoji="0" lang="zh-CN" altLang="en-US" sz="2800" b="1" kern="1200" cap="none" spc="0" normalizeH="0" baseline="0" noProof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endParaRPr>
            </a:p>
          </p:txBody>
        </p:sp>
        <p:sp>
          <p:nvSpPr>
            <p:cNvPr id="35848" name="Text Box 8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5" y="1473"/>
              <a:ext cx="3414" cy="8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zh-CN" altLang="en-US" sz="2800" b="1" kern="1200" cap="none" spc="0" normalizeH="0" baseline="0" noProof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言念君子温其如玉" charset="-122"/>
                  <a:ea typeface="言念君子温其如玉" charset="-122"/>
                  <a:cs typeface="言念君子温其如玉" charset="-122"/>
                </a:rPr>
                <a:t>3、行为信息</a:t>
              </a:r>
              <a:endParaRPr kumimoji="0" lang="zh-CN" altLang="en-US" sz="2800" b="1" kern="1200" cap="none" spc="0" normalizeH="0" baseline="0" noProof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endParaRPr>
            </a:p>
          </p:txBody>
        </p:sp>
        <p:sp>
          <p:nvSpPr>
            <p:cNvPr id="35849" name="AutoShape 9"/>
            <p:cNvSpPr/>
            <p:nvPr>
              <p:custDataLst>
                <p:tags r:id="rId10"/>
              </p:custDataLst>
            </p:nvPr>
          </p:nvSpPr>
          <p:spPr bwMode="auto">
            <a:xfrm>
              <a:off x="0" y="225"/>
              <a:ext cx="340" cy="2041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n-cs"/>
              </a:endParaRPr>
            </a:p>
          </p:txBody>
        </p:sp>
        <p:sp>
          <p:nvSpPr>
            <p:cNvPr id="35850" name="Text Box 10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25" y="680"/>
              <a:ext cx="3515" cy="8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zh-CN" altLang="en-US" sz="2800" b="1" kern="1200" cap="none" spc="0" normalizeH="0" baseline="0" noProof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言念君子温其如玉" charset="-122"/>
                  <a:ea typeface="言念君子温其如玉" charset="-122"/>
                  <a:cs typeface="言念君子温其如玉" charset="-122"/>
                </a:rPr>
                <a:t>2、化学信息</a:t>
              </a:r>
              <a:endParaRPr kumimoji="0" lang="zh-CN" altLang="en-US" sz="2800" b="1" kern="1200" cap="none" spc="0" normalizeH="0" baseline="0" noProof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endParaRPr>
            </a:p>
          </p:txBody>
        </p:sp>
      </p:grpSp>
      <p:sp>
        <p:nvSpPr>
          <p:cNvPr id="35851" name="AutoShape 11"/>
          <p:cNvSpPr/>
          <p:nvPr>
            <p:custDataLst>
              <p:tags r:id="rId12"/>
            </p:custDataLst>
          </p:nvPr>
        </p:nvSpPr>
        <p:spPr bwMode="auto">
          <a:xfrm>
            <a:off x="5303838" y="2349500"/>
            <a:ext cx="290513" cy="2879725"/>
          </a:xfrm>
          <a:prstGeom prst="leftBrace">
            <a:avLst>
              <a:gd name="adj1" fmla="val 82605"/>
              <a:gd name="adj2" fmla="val 50056"/>
            </a:avLst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52" name="AutoShape 12"/>
          <p:cNvSpPr/>
          <p:nvPr>
            <p:custDataLst>
              <p:tags r:id="rId13"/>
            </p:custDataLst>
          </p:nvPr>
        </p:nvSpPr>
        <p:spPr bwMode="auto">
          <a:xfrm>
            <a:off x="5665788" y="5375275"/>
            <a:ext cx="217488" cy="935038"/>
          </a:xfrm>
          <a:prstGeom prst="leftBrace">
            <a:avLst>
              <a:gd name="adj1" fmla="val 35827"/>
              <a:gd name="adj2" fmla="val 51880"/>
            </a:avLst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53" name="Text Box 1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94985" y="2621280"/>
            <a:ext cx="6456045" cy="2460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1、生命活动的正常进行，离不开信息的作用</a:t>
            </a:r>
            <a:endParaRPr kumimoji="0" lang="zh-CN" altLang="en-US" sz="2800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R="0" defTabSz="914400">
              <a:lnSpc>
                <a:spcPct val="110000"/>
              </a:lnSpc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2、生物种群的繁衍，</a:t>
            </a: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Arial" panose="020b0604020202020204" pitchFamily="34" charset="0"/>
              </a:rPr>
              <a:t>离不开信息的传递</a:t>
            </a:r>
            <a:endParaRPr kumimoji="0" lang="zh-CN" altLang="en-US" sz="2800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  <a:sym typeface="Arial" panose="020b0604020202020204" pitchFamily="34" charset="0"/>
            </a:endParaRPr>
          </a:p>
          <a:p>
            <a:pPr marR="0" defTabSz="914400">
              <a:lnSpc>
                <a:spcPct val="110000"/>
              </a:lnSpc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3、调节生物的种间关系，以维持生态系统的稳定</a:t>
            </a:r>
            <a:endParaRPr kumimoji="0" lang="zh-CN" altLang="en-US" sz="2800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5854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880100" y="5302250"/>
            <a:ext cx="4392613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24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1、提高农产品或畜产品的产量</a:t>
            </a:r>
            <a:endParaRPr kumimoji="0" lang="zh-CN" altLang="en-US" sz="2400" b="1" kern="1200" cap="none" spc="0" normalizeH="0" baseline="0" noProof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5855" name="Text Box 1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969635" y="5939473"/>
            <a:ext cx="3959225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24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Arial" panose="020b0604020202020204" pitchFamily="34" charset="0"/>
              </a:rPr>
              <a:t>2、对有害动物进行控制</a:t>
            </a:r>
            <a:endParaRPr kumimoji="0" lang="zh-CN" altLang="en-US" sz="2400" b="1" kern="1200" cap="none" spc="0" normalizeH="0" baseline="0" noProof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  <a:sym typeface="Arial" panose="020b0604020202020204" pitchFamily="34" charset="0"/>
            </a:endParaRPr>
          </a:p>
        </p:txBody>
      </p:sp>
      <p:sp>
        <p:nvSpPr>
          <p:cNvPr id="35856" name="Text Box 1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519363" y="2997200"/>
            <a:ext cx="2592388" cy="1386205"/>
          </a:xfrm>
          <a:prstGeom prst="rect">
            <a:avLst/>
          </a:prstGeom>
          <a:noFill/>
          <a:ln>
            <a:noFill/>
          </a:ln>
          <a:effectLst/>
        </p:spPr>
        <p:txBody>
          <a:bodyPr lIns="90170" tIns="46990" rIns="90170" bIns="4699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sz="2800" b="1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+mn-cs"/>
                <a:sym typeface="Arial" panose="020b0604020202020204" pitchFamily="34" charset="0"/>
              </a:rPr>
              <a:t>二、信息传递在生态系统中的作用</a:t>
            </a:r>
            <a:endParaRPr kumimoji="0" lang="zh-CN" altLang="en-US" sz="2800" b="1" kern="1200" cap="none" spc="0" normalizeH="0" baseline="0" noProof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>
            <p:custDataLst>
              <p:tags r:id="rId18"/>
            </p:custDataLst>
          </p:nvPr>
        </p:nvSpPr>
        <p:spPr>
          <a:xfrm>
            <a:off x="347345" y="66675"/>
            <a:ext cx="1529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sz="4400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+mn-cs"/>
              </a:rPr>
              <a:t>总结</a:t>
            </a:r>
            <a:r>
              <a:rPr kumimoji="0" lang="zh-CN" altLang="en-US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言念君子温其如玉" charset="-122"/>
                <a:ea typeface="言念君子温其如玉" charset="-122"/>
                <a:cs typeface="+mn-cs"/>
              </a:rPr>
              <a:t>：</a:t>
            </a:r>
            <a:endParaRPr kumimoji="0" lang="zh-CN" altLang="en-US" kern="1200" cap="none" spc="0" normalizeH="0" baseline="0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言念君子温其如玉" charset="-122"/>
              <a:ea typeface="言念君子温其如玉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3" grpId="0"/>
      <p:bldP spid="35854" grpId="0"/>
      <p:bldP spid="358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96580" y="625351"/>
            <a:ext cx="11598839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(1)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生物之间的信息传递只限于同种生物。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zh-CN" altLang="zh-CN" sz="11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(2)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信息只能沿食物链从低营养级向高营养级传递。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en-US" altLang="zh-CN" sz="28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(3)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信息传递过程中伴随着一定的物质和能量的消耗。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zh-CN" altLang="zh-CN" sz="11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(4)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细胞膜具有细胞间信息交流的功能，它属于细胞水平的信息传递。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zh-CN" altLang="zh-CN" sz="11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(5)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花香引蝶和孔雀开屏都属于物理信息。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zh-CN" altLang="zh-CN" sz="11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7031116" y="497908"/>
            <a:ext cx="6413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Times New Roman" panose="02020603050405020304"/>
              </a:rPr>
              <a:t>×</a:t>
            </a:r>
            <a:endParaRPr kumimoji="0" lang="en-US" altLang="zh-CN" sz="3600" b="1" i="0" u="none" strike="noStrike" kern="1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8559444" y="904499"/>
            <a:ext cx="6413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Times New Roman" panose="02020603050405020304"/>
              </a:rPr>
              <a:t>×</a:t>
            </a:r>
            <a:endParaRPr kumimoji="0" lang="en-US" altLang="zh-CN" sz="3600" b="1" i="0" u="none" strike="noStrike" kern="1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8853751" y="1522789"/>
            <a:ext cx="6413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Times New Roman" panose="02020603050405020304"/>
              </a:rPr>
              <a:t>√</a:t>
            </a:r>
            <a:endParaRPr kumimoji="0" lang="en-US" altLang="zh-CN" sz="3600" b="1" i="0" u="none" strike="noStrike" kern="1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566494" y="2226270"/>
            <a:ext cx="6413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Times New Roman" panose="02020603050405020304"/>
              </a:rPr>
              <a:t>√</a:t>
            </a:r>
            <a:endParaRPr kumimoji="0" lang="en-US" altLang="zh-CN" sz="3600" b="1" i="0" u="none" strike="noStrike" kern="1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7210480" y="2660572"/>
            <a:ext cx="6413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Times New Roman" panose="02020603050405020304"/>
              </a:rPr>
              <a:t>×</a:t>
            </a:r>
            <a:endParaRPr kumimoji="0" lang="en-US" altLang="zh-CN" sz="3600" b="1" i="0" u="none" strike="noStrike" kern="1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04505" y="98361"/>
            <a:ext cx="19227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1.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+mn-cs"/>
              </a:rPr>
              <a:t>易错辨析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+mn-cs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372398" y="3160330"/>
            <a:ext cx="11358303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(6)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利用特殊的化学物质扰乱某些动物的雌雄交配，使有害动物种群的繁殖力下降，属于化学信息的应用。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zh-CN" altLang="zh-CN" sz="28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(7)</a:t>
            </a:r>
            <a:r>
              <a:rPr kumimoji="0" lang="zh-CN" altLang="en-US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信息传递既有双向的，也有单向的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zh-CN" altLang="zh-CN" sz="28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(8)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利用化学信息对有害动物进行防治属于化学防治。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zh-CN" altLang="zh-CN" sz="28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30780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(9)</a:t>
            </a:r>
            <a:r>
              <a:rPr kumimoji="0" lang="zh-CN" altLang="en-US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物理信息只能来自无机环境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zh-CN" altLang="zh-CN" sz="28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204757" y="5221880"/>
            <a:ext cx="11358303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tabLst>
                <a:tab pos="2430780"/>
              </a:tabLst>
              <a:defRPr/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(10)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生态系统中信息的来源可以是非生物环境也可以是生物个体或群体，但化学信息和行为信息一般不可能来自非生物环境</a:t>
            </a:r>
            <a:r>
              <a:rPr lang="zh-CN" altLang="en-US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lang="zh-CN" altLang="zh-CN" sz="28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algn="just">
              <a:lnSpc>
                <a:spcPct val="100000"/>
              </a:lnSpc>
              <a:tabLst>
                <a:tab pos="2430780"/>
              </a:tabLst>
              <a:defRPr/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(11)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生物之间的信息传递并不限于有捕食关系的个体之间。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(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lang="zh-CN" altLang="zh-CN" sz="28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6683403" y="3940338"/>
            <a:ext cx="647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/>
              </a:rPr>
              <a:t>√</a:t>
            </a:r>
            <a:endParaRPr kumimoji="0" lang="zh-CN" altLang="en-US" sz="3600" b="1" i="0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12" name="矩形 11"/>
          <p:cNvSpPr/>
          <p:nvPr>
            <p:custDataLst>
              <p:tags r:id="rId13"/>
            </p:custDataLst>
          </p:nvPr>
        </p:nvSpPr>
        <p:spPr>
          <a:xfrm>
            <a:off x="6454544" y="3475284"/>
            <a:ext cx="647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/>
              </a:rPr>
              <a:t>√</a:t>
            </a:r>
            <a:endParaRPr kumimoji="0" lang="zh-CN" altLang="en-US" sz="3600" b="1" i="0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 flipH="1">
            <a:off x="9123680" y="4515485"/>
            <a:ext cx="7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/>
              </a:rPr>
              <a:t>×</a:t>
            </a:r>
            <a:endParaRPr kumimoji="0" lang="zh-CN" altLang="en-US" sz="3600" b="1" i="0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14" name="矩形 13"/>
          <p:cNvSpPr/>
          <p:nvPr>
            <p:custDataLst>
              <p:tags r:id="rId15"/>
            </p:custDataLst>
          </p:nvPr>
        </p:nvSpPr>
        <p:spPr>
          <a:xfrm>
            <a:off x="5828166" y="4759612"/>
            <a:ext cx="535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/>
              </a:rPr>
              <a:t>×</a:t>
            </a:r>
            <a:endParaRPr kumimoji="0" lang="zh-CN" altLang="en-US" sz="3600" b="1" i="0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15" name="矩形 14"/>
          <p:cNvSpPr/>
          <p:nvPr>
            <p:custDataLst>
              <p:tags r:id="rId16"/>
            </p:custDataLst>
          </p:nvPr>
        </p:nvSpPr>
        <p:spPr>
          <a:xfrm>
            <a:off x="8853620" y="5590136"/>
            <a:ext cx="647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/>
              </a:rPr>
              <a:t>√</a:t>
            </a:r>
            <a:endParaRPr kumimoji="0" lang="zh-CN" altLang="en-US" sz="3600" b="1" i="0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16" name="矩形 15"/>
          <p:cNvSpPr/>
          <p:nvPr>
            <p:custDataLst>
              <p:tags r:id="rId17"/>
            </p:custDataLst>
          </p:nvPr>
        </p:nvSpPr>
        <p:spPr>
          <a:xfrm>
            <a:off x="9895609" y="5958665"/>
            <a:ext cx="647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/>
              </a:rPr>
              <a:t>√</a:t>
            </a:r>
            <a:endParaRPr kumimoji="0" lang="zh-CN" altLang="en-US" sz="3600" b="1" i="0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296580" y="554517"/>
            <a:ext cx="11598839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2.</a:t>
            </a:r>
            <a:r>
              <a:rPr lang="zh-CN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下列现象所利用的信息不属于化学信息的是</a:t>
            </a:r>
            <a:r>
              <a:rPr lang="en-US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lang="zh-CN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　　</a:t>
            </a:r>
            <a:r>
              <a:rPr lang="en-US" altLang="zh-CN" sz="28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lang="zh-CN" altLang="zh-CN" sz="1100" b="1" kern="100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A.“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温柔陷阱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”——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捕虫草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“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绝技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”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：捕虫草产生香甜的分泌液，引诱昆虫前来并将其捕食</a:t>
            </a:r>
            <a:endParaRPr lang="zh-CN" altLang="zh-CN" sz="11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B.“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臭名昭著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”——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野生海芋：海芋释放臭味吸引蚊子前来，帮助传粉</a:t>
            </a:r>
            <a:endParaRPr lang="zh-CN" altLang="zh-CN" sz="11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C.“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我最闪亮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”——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孔雀开屏：求偶炫耀</a:t>
            </a:r>
            <a:endParaRPr lang="zh-CN" altLang="zh-CN" sz="11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D.“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我的地盘</a:t>
            </a:r>
            <a:r>
              <a:rPr lang="en-US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”——</a:t>
            </a:r>
            <a:r>
              <a:rPr lang="zh-CN" altLang="zh-CN" sz="28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美洲猎豹：撒尿标记自己的领地</a:t>
            </a:r>
            <a:endParaRPr lang="zh-CN" altLang="zh-CN" sz="11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7564100" y="554460"/>
            <a:ext cx="37465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1" kern="100">
                <a:solidFill>
                  <a:srgbClr val="C00000"/>
                </a:solidFill>
                <a:latin typeface="言念君子温其如玉" charset="-122"/>
                <a:ea typeface="言念君子温其如玉" charset="-122"/>
                <a:cs typeface="Times New Roman" panose="02020603050405020304" pitchFamily="18" charset="0"/>
                <a:sym typeface="Times New Roman" panose="02020603050405020304"/>
              </a:rPr>
              <a:t>C</a:t>
            </a:r>
            <a:endParaRPr lang="en-US" altLang="zh-CN" sz="3200" b="1" kern="100" baseline="-25000">
              <a:solidFill>
                <a:srgbClr val="C00000"/>
              </a:solidFill>
              <a:latin typeface="言念君子温其如玉" charset="-122"/>
              <a:ea typeface="言念君子温其如玉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296424" y="3319772"/>
            <a:ext cx="1183197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95" indent="-457200"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32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3.</a:t>
            </a:r>
            <a:r>
              <a:rPr lang="zh-CN" altLang="zh-CN" sz="32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有关生态系统信息传递及其应用的叙述，正确的是</a:t>
            </a:r>
            <a:r>
              <a:rPr lang="en-US" altLang="zh-CN" sz="32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lang="zh-CN" altLang="zh-CN" sz="32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　　</a:t>
            </a:r>
            <a:r>
              <a:rPr lang="en-US" altLang="zh-CN" sz="3200" b="1" kern="100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lang="zh-CN" altLang="zh-CN" sz="3200" b="1" kern="100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indent="-457200"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32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	A.</a:t>
            </a:r>
            <a:r>
              <a:rPr lang="zh-CN" altLang="zh-CN" sz="32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动物的行为信息只能在同种动物之间双向传递</a:t>
            </a:r>
            <a:endParaRPr lang="zh-CN" altLang="zh-CN" sz="32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indent="-457200"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32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	B.</a:t>
            </a:r>
            <a:r>
              <a:rPr lang="zh-CN" altLang="zh-CN" sz="32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孔雀只能通过行为信息与同类进行交流</a:t>
            </a:r>
            <a:endParaRPr lang="zh-CN" altLang="zh-CN" sz="32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indent="-457200"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32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	C.</a:t>
            </a:r>
            <a:r>
              <a:rPr lang="zh-CN" altLang="zh-CN" sz="32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利用黑光灯诱捕法来调查昆虫的种群密度，属于生态系统中信息传递的应用</a:t>
            </a:r>
            <a:endParaRPr lang="zh-CN" altLang="zh-CN" sz="32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252095" indent="-457200" algn="just">
              <a:lnSpc>
                <a:spcPct val="100000"/>
              </a:lnSpc>
              <a:tabLst>
                <a:tab pos="2430780"/>
              </a:tabLst>
            </a:pPr>
            <a:r>
              <a:rPr lang="en-US" altLang="zh-CN" sz="32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	D.</a:t>
            </a:r>
            <a:r>
              <a:rPr lang="zh-CN" altLang="zh-CN" sz="3200" b="1" kern="100">
                <a:solidFill>
                  <a:prstClr val="black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利用植物生长调节剂对果树进行保花保果，属于生态系统中信息传递的应用</a:t>
            </a:r>
            <a:endParaRPr lang="zh-CN" altLang="zh-CN" sz="3200" b="1" kern="100">
              <a:solidFill>
                <a:prstClr val="black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0125001" y="3319772"/>
            <a:ext cx="513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kern="100">
                <a:solidFill>
                  <a:srgbClr val="C00000"/>
                </a:solidFill>
                <a:latin typeface="言念君子温其如玉" charset="-122"/>
                <a:ea typeface="言念君子温其如玉" charset="-122"/>
                <a:cs typeface="Times New Roman" panose="02020603050405020304" pitchFamily="18" charset="0"/>
                <a:sym typeface="Times New Roman" panose="02020603050405020304"/>
              </a:rPr>
              <a:t>C</a:t>
            </a:r>
            <a:endParaRPr lang="en-US" altLang="zh-CN" sz="3600" b="1" kern="100" baseline="-25000">
              <a:solidFill>
                <a:srgbClr val="C00000"/>
              </a:solidFill>
              <a:latin typeface="言念君子温其如玉" charset="-122"/>
              <a:ea typeface="言念君子温其如玉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74650" y="128270"/>
            <a:ext cx="11412220" cy="4461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练习与应用</a:t>
            </a:r>
            <a:endParaRPr lang="zh-CN" altLang="en-US" sz="32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一、概念检测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1.   黄鼬（yòu）（俗称“黄鼠狼”）主要捕食鼠类，它们体内有臭腺，在遇到威胁时可排出臭气麻痹敌人，鼠类闻到臭气时往往选择逃离。以下有关解释不合理的是（</a:t>
            </a:r>
            <a:r>
              <a:rPr lang="en-US" altLang="zh-CN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           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）</a:t>
            </a:r>
            <a:endParaRPr lang="zh-CN" altLang="en-US" sz="28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A.  释放的臭气是一种化学信息</a:t>
            </a:r>
            <a:endParaRPr lang="zh-CN" altLang="en-US" sz="2800" b="1">
              <a:solidFill>
                <a:schemeClr val="tx1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B.   这种气味信息只对黄鼬有利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C.   释放臭气有利于黄鼬躲避危险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D.   臭气作为信息可调节种间关系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802505" y="1818005"/>
            <a:ext cx="57404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>
                <a:solidFill>
                  <a:srgbClr val="FF0000"/>
                </a:solidFill>
                <a:sym typeface="+mn-ea"/>
              </a:rPr>
              <a:t> B</a:t>
            </a:r>
            <a:endParaRPr lang="zh-CN" altLang="en-US" sz="4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74650" y="4310380"/>
            <a:ext cx="73533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0070C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2. “燕燕于飞，差（cī）池（chí）其羽” “燕燕于飞，上下其音”（《诗经•国风》），燕子表达的是哪一类 信息？</a:t>
            </a:r>
            <a:endParaRPr lang="zh-CN" altLang="en-US" sz="2400" b="1">
              <a:solidFill>
                <a:srgbClr val="0070C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 行为信息和物理信息。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104" name="图片 103"/>
          <p:cNvPicPr/>
          <p:nvPr>
            <p:custDataLst>
              <p:tags r:id="rId7"/>
            </p:custDataLst>
          </p:nvPr>
        </p:nvPicPr>
        <p:blipFill>
          <a:blip r:embed="rId6"/>
          <a:srcRect l="18838" t="5906" r="6110" b="12335"/>
          <a:stretch>
            <a:fillRect/>
          </a:stretch>
        </p:blipFill>
        <p:spPr>
          <a:xfrm>
            <a:off x="7727950" y="3096260"/>
            <a:ext cx="4189095" cy="3048000"/>
          </a:xfrm>
          <a:prstGeom prst="round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480060" y="118745"/>
            <a:ext cx="11563350" cy="3928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二、拓展应用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       </a:t>
            </a:r>
            <a:r>
              <a:rPr lang="zh-CN" altLang="en-US" sz="2400" b="1">
                <a:solidFill>
                  <a:srgbClr val="0070C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机场附近的鸟类严重危害飞行安全，因此有必要进行人工驱鸟。请将以下人工驱鸟的措施按原理进行归类。</a:t>
            </a:r>
            <a:endParaRPr lang="zh-CN" altLang="en-US" sz="2400" b="1">
              <a:solidFill>
                <a:srgbClr val="0070C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①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播放鸟类天敌的鸣叫声，②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放置无公害的驱鸟剂，③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燃放爆竹，④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使用激光，⑤架设煤气炮（模拟猜枪的响声和火光），⑥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布设鸟类害怕的图案，⑦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声光威吓（将爆竹、猎枪声、激光、驱鸟火焰等方法结合）,⑧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遥控航模模拟天敌。</a:t>
            </a:r>
            <a:endParaRPr lang="zh-CN" altLang="en-US" sz="24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上述方法利用物理信息的有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________________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, 利用化学信息的有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______________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，利用行为信息的有</a:t>
            </a: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_______</a:t>
            </a:r>
            <a:r>
              <a:rPr lang="zh-CN" altLang="en-US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 。</a:t>
            </a:r>
            <a:endParaRPr lang="zh-CN" altLang="en-US" sz="24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92550" y="4046855"/>
            <a:ext cx="4406265" cy="21234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398770" y="617029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言念君子温其如玉" charset="-122"/>
                <a:ea typeface="言念君子温其如玉" charset="-122"/>
              </a:rPr>
              <a:t>煤气炮</a:t>
            </a:r>
            <a:endParaRPr lang="zh-CN" altLang="en-US" sz="2400" b="1"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4328795" y="300609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①③④⑤⑥⑦⑧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9757410" y="3011170"/>
            <a:ext cx="1226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②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3180715" y="3500755"/>
            <a:ext cx="12725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⑧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373188" y="-317"/>
            <a:ext cx="4537075" cy="839788"/>
          </a:xfrm>
          <a:solidFill>
            <a:srgbClr val="FFFFFF"/>
          </a:solidFill>
        </p:spPr>
        <p:txBody>
          <a:bodyPr vert="horz" wrap="square" lIns="90170" tIns="46990" rIns="90170" bIns="46990" numCol="1" anchor="t" anchorCtr="0" compatLnSpc="1">
            <a:normAutofit fontScale="9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GB" sz="4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+mj-cs"/>
              </a:rPr>
              <a:t>什么是信息？</a:t>
            </a:r>
            <a:endParaRPr kumimoji="0" lang="zh-CN" altLang="en-GB" sz="4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+mj-cs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>
          <a:xfrm>
            <a:off x="1797050" y="840105"/>
            <a:ext cx="9173210" cy="520700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0170" tIns="46990" rIns="90170" bIns="46990" numCol="1" anchor="t" anchorCtr="0" compatLnSpc="1">
            <a:normAutofit fontScale="8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一般将可以传播的</a:t>
            </a: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消息、情报、指令、数据与信号</a:t>
            </a: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等称作</a:t>
            </a: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信息</a:t>
            </a: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.</a:t>
            </a:r>
            <a:endParaRPr kumimoji="0" lang="en-US" altLang="zh-CN" sz="3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custDataLst>
              <p:tags r:id="rId5"/>
            </p:custDataLst>
          </p:nvPr>
        </p:nvSpPr>
        <p:spPr bwMode="auto">
          <a:xfrm>
            <a:off x="1720850" y="1542415"/>
            <a:ext cx="7914005" cy="62357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Tx/>
              <a:buNone/>
              <a:defRPr/>
            </a:pPr>
            <a:r>
              <a:rPr kumimoji="0" lang="zh-CN" altLang="en-GB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信息传递的过程</a:t>
            </a:r>
            <a:r>
              <a:rPr kumimoji="0" lang="en-GB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kumimoji="0" lang="zh-CN" altLang="en-GB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一般有三个基本环节</a:t>
            </a:r>
            <a:r>
              <a:rPr kumimoji="0" lang="en-GB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)</a:t>
            </a:r>
            <a:endParaRPr kumimoji="0" lang="en-GB" altLang="zh-CN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GB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     </a:t>
            </a:r>
            <a:endParaRPr kumimoji="0" lang="en-GB" altLang="zh-CN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65511" y="5065598"/>
            <a:ext cx="10124440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生态系统中的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生物种群之间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，以及它们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内部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都有信息的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产生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与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交换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，能够形成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信息传递，即信息流</a:t>
            </a:r>
            <a:r>
              <a:rPr kumimoji="0" lang="zh-CN" altLang="en-US" sz="28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（</a:t>
            </a:r>
            <a:r>
              <a:rPr kumimoji="0" lang="en-US" altLang="zh-CN" sz="28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information  flow</a:t>
            </a:r>
            <a:r>
              <a:rPr kumimoji="0" lang="zh-CN" altLang="en-US" sz="28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）</a:t>
            </a:r>
            <a:r>
              <a:rPr kumimoji="0" lang="zh-CN" sz="28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kumimoji="0" lang="zh-CN" sz="28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2374619" y="6153108"/>
            <a:ext cx="9588391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言念君子温其如玉" charset="-122"/>
                <a:ea typeface="言念君子温其如玉" charset="-122"/>
                <a:cs typeface="Arial"/>
              </a:rPr>
              <a:t>生态系统的信息传递，</a:t>
            </a:r>
            <a:r>
              <a:rPr lang="zh-CN" altLang="en-US" sz="2800" b="1">
                <a:solidFill>
                  <a:srgbClr val="C00000"/>
                </a:solidFill>
                <a:latin typeface="言念君子温其如玉" charset="-122"/>
                <a:ea typeface="言念君子温其如玉" charset="-122"/>
                <a:cs typeface="Arial"/>
              </a:rPr>
              <a:t>不包括细胞内及细胞之间的信息传递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Arial"/>
              </a:rPr>
              <a:t>。</a:t>
            </a:r>
            <a:endParaRPr lang="zh-CN" altLang="en-US" sz="2800" b="1">
              <a:latin typeface="言念君子温其如玉" charset="-122"/>
              <a:ea typeface="言念君子温其如玉" charset="-122"/>
              <a:cs typeface="Arial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606144" y="6153108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宋体" panose="02010600030101010101" pitchFamily="2" charset="-122"/>
              </a:rPr>
              <a:t>特别注意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Arial"/>
                <a:sym typeface="+mn-ea"/>
              </a:rPr>
              <a:t>：</a:t>
            </a:r>
            <a:endParaRPr lang="zh-CN" altLang="en-US" sz="2800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Arial"/>
            </a:endParaRPr>
          </a:p>
        </p:txBody>
      </p:sp>
      <p:sp>
        <p:nvSpPr>
          <p:cNvPr id="6" name="Rectangle 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27736" y="2391712"/>
            <a:ext cx="3976370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信源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（信息产生部位）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cxnSp>
        <p:nvCxnSpPr>
          <p:cNvPr id="7" name="直接箭头连接符 6"/>
          <p:cNvCxnSpPr/>
          <p:nvPr>
            <p:custDataLst>
              <p:tags r:id="rId10"/>
            </p:custDataLst>
          </p:nvPr>
        </p:nvCxnSpPr>
        <p:spPr>
          <a:xfrm>
            <a:off x="3403068" y="2612380"/>
            <a:ext cx="747395" cy="0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miter lim="800000"/>
            <a:tailEnd type="arrow"/>
          </a:ln>
          <a:effectLst/>
        </p:spPr>
      </p:cxnSp>
      <p:sp>
        <p:nvSpPr>
          <p:cNvPr id="8" name="Rectangle 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741471" y="2391394"/>
            <a:ext cx="2985770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信道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（信息传输媒介）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cxnSp>
        <p:nvCxnSpPr>
          <p:cNvPr id="9" name="直接箭头连接符 8"/>
          <p:cNvCxnSpPr/>
          <p:nvPr>
            <p:custDataLst>
              <p:tags r:id="rId12"/>
            </p:custDataLst>
          </p:nvPr>
        </p:nvCxnSpPr>
        <p:spPr>
          <a:xfrm>
            <a:off x="6463716" y="2612374"/>
            <a:ext cx="747395" cy="0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miter lim="800000"/>
            <a:tailEnd type="arrow"/>
          </a:ln>
          <a:effectLst/>
        </p:spPr>
      </p:cxnSp>
      <p:sp>
        <p:nvSpPr>
          <p:cNvPr id="10" name="Rectangle 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326681" y="2391394"/>
            <a:ext cx="4561205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信息受体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（信息接收的生物或部位）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1" name="Rectangle 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59232" y="3588686"/>
            <a:ext cx="2484755" cy="95313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生物或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非生物环境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2" name="Rectangle 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065472" y="3588687"/>
            <a:ext cx="2337945" cy="95313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空气、水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及其他介质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3" name="Rectangle 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950774" y="3372955"/>
            <a:ext cx="4937125" cy="138366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+mn-ea"/>
              </a:rPr>
              <a:t>如动物的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+mn-ea"/>
                <a:sym typeface="+mn-ea"/>
              </a:rPr>
              <a:t>眼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+mn-ea"/>
              </a:rPr>
              <a:t>、鼻、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+mn-ea"/>
                <a:sym typeface="+mn-ea"/>
              </a:rPr>
              <a:t>耳、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+mn-ea"/>
              </a:rPr>
              <a:t>皮肤，植物的叶、芽以及细胞中的特殊物质（如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+mn-ea"/>
                <a:sym typeface="+mn-ea"/>
              </a:rPr>
              <a:t>光敏色素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言念君子温其如玉" charset="-122"/>
                <a:ea typeface="言念君子温其如玉" charset="-122"/>
                <a:cs typeface="+mn-ea"/>
              </a:rPr>
              <a:t>）等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言念君子温其如玉" charset="-122"/>
              <a:ea typeface="言念君子温其如玉" charset="-122"/>
              <a:cs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uiExpand="1" build="p"/>
      <p:bldP spid="14341" grpId="0"/>
      <p:bldP spid="5" grpId="1"/>
      <p:bldP spid="18" grpId="0"/>
      <p:bldP spid="19" grpId="0"/>
      <p:bldP spid="6" grpId="0"/>
      <p:bldP spid="8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8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5504815" y="498475"/>
            <a:ext cx="3206750" cy="3107690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" name="Host Control  820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>
            <a:lum bright="-43000" contrast="39000"/>
          </a:blip>
          <a:stretch>
            <a:fillRect/>
          </a:stretch>
        </p:blipFill>
        <p:spPr bwMode="auto">
          <a:xfrm>
            <a:off x="8711834" y="512577"/>
            <a:ext cx="3480569" cy="3081726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Oval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48575" y="3432175"/>
            <a:ext cx="2667000" cy="1981200"/>
          </a:xfrm>
          <a:prstGeom prst="ellipse">
            <a:avLst/>
          </a:prstGeom>
          <a:noFill/>
          <a:ln w="9525">
            <a:noFill/>
            <a:round/>
          </a:ln>
          <a:effectLst>
            <a:outerShdw dist="35921" dir="2700000" algn="ctr" rotWithShape="0">
              <a:srgbClr val="4D4D4D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未知"/>
          <p:cNvSpPr/>
          <p:nvPr>
            <p:custDataLst>
              <p:tags r:id="rId8"/>
            </p:custDataLst>
          </p:nvPr>
        </p:nvSpPr>
        <p:spPr bwMode="auto">
          <a:xfrm>
            <a:off x="10756900" y="3763963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未知"/>
          <p:cNvSpPr/>
          <p:nvPr>
            <p:custDataLst>
              <p:tags r:id="rId9"/>
            </p:custDataLst>
          </p:nvPr>
        </p:nvSpPr>
        <p:spPr bwMode="auto">
          <a:xfrm rot="4760168">
            <a:off x="10979150" y="4418013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未知"/>
          <p:cNvSpPr/>
          <p:nvPr>
            <p:custDataLst>
              <p:tags r:id="rId10"/>
            </p:custDataLst>
          </p:nvPr>
        </p:nvSpPr>
        <p:spPr bwMode="auto">
          <a:xfrm rot="8897628">
            <a:off x="10396538" y="4784725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未知"/>
          <p:cNvSpPr/>
          <p:nvPr>
            <p:custDataLst>
              <p:tags r:id="rId11"/>
            </p:custDataLst>
          </p:nvPr>
        </p:nvSpPr>
        <p:spPr bwMode="auto">
          <a:xfrm rot="13077091">
            <a:off x="9820275" y="4425950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未知"/>
          <p:cNvSpPr/>
          <p:nvPr>
            <p:custDataLst>
              <p:tags r:id="rId12"/>
            </p:custDataLst>
          </p:nvPr>
        </p:nvSpPr>
        <p:spPr bwMode="auto">
          <a:xfrm rot="17807812">
            <a:off x="10044113" y="3770313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未知"/>
          <p:cNvSpPr/>
          <p:nvPr>
            <p:custDataLst>
              <p:tags r:id="rId13"/>
            </p:custDataLst>
          </p:nvPr>
        </p:nvSpPr>
        <p:spPr bwMode="auto">
          <a:xfrm>
            <a:off x="10756900" y="5205413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head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未知"/>
          <p:cNvSpPr/>
          <p:nvPr>
            <p:custDataLst>
              <p:tags r:id="rId14"/>
            </p:custDataLst>
          </p:nvPr>
        </p:nvSpPr>
        <p:spPr bwMode="auto">
          <a:xfrm rot="4760168">
            <a:off x="10979150" y="5859463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head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未知"/>
          <p:cNvSpPr/>
          <p:nvPr>
            <p:custDataLst>
              <p:tags r:id="rId15"/>
            </p:custDataLst>
          </p:nvPr>
        </p:nvSpPr>
        <p:spPr bwMode="auto">
          <a:xfrm rot="8897628">
            <a:off x="10396538" y="6226175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head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未知"/>
          <p:cNvSpPr/>
          <p:nvPr>
            <p:custDataLst>
              <p:tags r:id="rId16"/>
            </p:custDataLst>
          </p:nvPr>
        </p:nvSpPr>
        <p:spPr bwMode="auto">
          <a:xfrm rot="13077091">
            <a:off x="9820275" y="5867400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head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未知"/>
          <p:cNvSpPr/>
          <p:nvPr>
            <p:custDataLst>
              <p:tags r:id="rId17"/>
            </p:custDataLst>
          </p:nvPr>
        </p:nvSpPr>
        <p:spPr bwMode="auto">
          <a:xfrm rot="17807812">
            <a:off x="10044113" y="5211763"/>
            <a:ext cx="719138" cy="446088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head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Line 14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 flipV="1">
            <a:off x="8966835" y="5205413"/>
            <a:ext cx="792163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未知"/>
          <p:cNvSpPr/>
          <p:nvPr>
            <p:custDataLst>
              <p:tags r:id="rId19"/>
            </p:custDataLst>
          </p:nvPr>
        </p:nvSpPr>
        <p:spPr bwMode="auto">
          <a:xfrm rot="20693228">
            <a:off x="7507923" y="4115435"/>
            <a:ext cx="936625" cy="288925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未知"/>
          <p:cNvSpPr/>
          <p:nvPr>
            <p:custDataLst>
              <p:tags r:id="rId20"/>
            </p:custDataLst>
          </p:nvPr>
        </p:nvSpPr>
        <p:spPr bwMode="auto">
          <a:xfrm rot="4760168">
            <a:off x="8286750" y="5090795"/>
            <a:ext cx="758190" cy="480060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未知"/>
          <p:cNvSpPr/>
          <p:nvPr>
            <p:custDataLst>
              <p:tags r:id="rId21"/>
            </p:custDataLst>
          </p:nvPr>
        </p:nvSpPr>
        <p:spPr bwMode="auto">
          <a:xfrm rot="8897628">
            <a:off x="7576185" y="5596255"/>
            <a:ext cx="828040" cy="467360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未知"/>
          <p:cNvSpPr/>
          <p:nvPr>
            <p:custDataLst>
              <p:tags r:id="rId22"/>
            </p:custDataLst>
          </p:nvPr>
        </p:nvSpPr>
        <p:spPr bwMode="auto">
          <a:xfrm rot="13151437">
            <a:off x="6750050" y="5295265"/>
            <a:ext cx="1024255" cy="361315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未知"/>
          <p:cNvSpPr/>
          <p:nvPr>
            <p:custDataLst>
              <p:tags r:id="rId23"/>
            </p:custDataLst>
          </p:nvPr>
        </p:nvSpPr>
        <p:spPr bwMode="auto">
          <a:xfrm rot="15971552">
            <a:off x="6870065" y="4318000"/>
            <a:ext cx="793750" cy="617855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Picture 2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4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6208" y="3642360"/>
            <a:ext cx="466725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未知"/>
          <p:cNvSpPr/>
          <p:nvPr>
            <p:custDataLst>
              <p:tags r:id="rId26"/>
            </p:custDataLst>
          </p:nvPr>
        </p:nvSpPr>
        <p:spPr bwMode="auto">
          <a:xfrm rot="1685171">
            <a:off x="8209598" y="4398010"/>
            <a:ext cx="719138" cy="366713"/>
          </a:xfrm>
          <a:custGeom>
            <a:cxnLst>
              <a:cxn ang="0">
                <a:pos x="0" y="8"/>
              </a:cxn>
              <a:cxn ang="0">
                <a:pos x="136" y="8"/>
              </a:cxn>
              <a:cxn ang="0">
                <a:pos x="272" y="54"/>
              </a:cxn>
              <a:cxn ang="0">
                <a:pos x="362" y="144"/>
              </a:cxn>
              <a:cxn ang="0">
                <a:pos x="453" y="281"/>
              </a:cxn>
            </a:cxnLst>
            <a:rect l="0" t="0" r="r" b="b"/>
            <a:pathLst>
              <a:path w="452" h="281">
                <a:moveTo>
                  <a:pt x="0" y="8"/>
                </a:moveTo>
                <a:cubicBezTo>
                  <a:pt x="45" y="4"/>
                  <a:pt x="91" y="0"/>
                  <a:pt x="136" y="8"/>
                </a:cubicBezTo>
                <a:cubicBezTo>
                  <a:pt x="181" y="16"/>
                  <a:pt x="235" y="31"/>
                  <a:pt x="272" y="54"/>
                </a:cubicBezTo>
                <a:cubicBezTo>
                  <a:pt x="309" y="77"/>
                  <a:pt x="332" y="106"/>
                  <a:pt x="362" y="144"/>
                </a:cubicBezTo>
                <a:cubicBezTo>
                  <a:pt x="392" y="182"/>
                  <a:pt x="438" y="258"/>
                  <a:pt x="453" y="281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dash"/>
            <a:round/>
            <a:tailEnd type="arrow" w="med" len="med"/>
          </a:ln>
          <a:effectLst>
            <a:outerShdw dist="35921" dir="2700000" algn="ctr" rotWithShape="0">
              <a:srgbClr val="4D4D4D"/>
            </a:outer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2" name="Picture 22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4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9413" y="3560763"/>
            <a:ext cx="466725" cy="438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New picture"/>
          <p:cNvPicPr/>
          <p:nvPr>
            <p:custDataLst>
              <p:tags r:id="rId2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0934700" y="10782300"/>
            <a:ext cx="330200" cy="241300"/>
          </a:xfrm>
          <a:prstGeom prst="cube">
            <a:avLst/>
          </a:prstGeom>
        </p:spPr>
      </p:pic>
      <p:sp>
        <p:nvSpPr>
          <p:cNvPr id="13" name="文本框 12"/>
          <p:cNvSpPr txBox="1"/>
          <p:nvPr>
            <p:custDataLst>
              <p:tags r:id="rId30"/>
            </p:custDataLst>
          </p:nvPr>
        </p:nvSpPr>
        <p:spPr>
          <a:xfrm>
            <a:off x="170815" y="965835"/>
            <a:ext cx="5334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 fontAlgn="auto">
              <a:lnSpc>
                <a:spcPct val="100000"/>
              </a:lnSpc>
              <a:buClrTx/>
              <a:buSzTx/>
              <a:buFontTx/>
              <a:defRPr/>
            </a:pPr>
            <a:r>
              <a:rPr lang="en-US" altLang="zh-CN" sz="2400" b="1" smtClean="0">
                <a:solidFill>
                  <a:srgbClr val="0766D4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    </a:t>
            </a:r>
            <a:r>
              <a:rPr lang="en-US" altLang="zh-CN" sz="24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1967年，荷兰一位生物学家在研究蜜蜂时，发现蜜蜂在找到蜜源后，可以通过跳</a:t>
            </a:r>
            <a:r>
              <a:rPr lang="en-US" altLang="zh-CN" sz="24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圆圈舞</a:t>
            </a:r>
            <a:r>
              <a:rPr lang="en-US" altLang="zh-CN" sz="24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或</a:t>
            </a:r>
            <a:r>
              <a:rPr lang="en-US" altLang="zh-CN" sz="24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摆尾舞</a:t>
            </a:r>
            <a:r>
              <a:rPr lang="en-US" altLang="zh-CN" sz="24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向同伴传递蜜源情况：圆圈舞表明蜜源较近，大约在距蜂箱百米以内；</a:t>
            </a:r>
            <a:r>
              <a:rPr lang="en-US" altLang="zh-CN" sz="2400" b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摆尾舞的意思是，蜜源在百米之外的远处，究竟距离多远与摆尾的速度有关</a:t>
            </a:r>
            <a:r>
              <a:rPr lang="zh-CN" altLang="en-US" sz="2400" b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。</a:t>
            </a:r>
            <a:endParaRPr lang="zh-CN" altLang="en-US" sz="2400" b="1" smtClean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31"/>
            </p:custDataLst>
          </p:nvPr>
        </p:nvSpPr>
        <p:spPr>
          <a:xfrm>
            <a:off x="214630" y="3549650"/>
            <a:ext cx="67843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讨论：</a:t>
            </a:r>
            <a:endParaRPr lang="zh-CN" altLang="en-US" sz="2400" b="1" smtClean="0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1.“100 m以内”，对我们来说这几个字的含义就是信息。同样的信息，蜜蜂怎样传递的？</a:t>
            </a:r>
            <a:endParaRPr lang="en-US" altLang="zh-CN" sz="2400" b="1" smtClean="0">
              <a:solidFill>
                <a:schemeClr val="tx1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2400" b="1" smtClean="0">
              <a:solidFill>
                <a:srgbClr val="0766D4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2400" b="1" smtClean="0">
              <a:solidFill>
                <a:srgbClr val="0766D4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2.你还能举出生物间传递信息的其它例子吗？</a:t>
            </a:r>
            <a:endParaRPr lang="en-US" altLang="zh-CN" sz="2400" b="1" smtClean="0">
              <a:solidFill>
                <a:schemeClr val="tx1"/>
              </a:solidFill>
              <a:latin typeface="言念君子温其如玉" charset="-122"/>
              <a:ea typeface="言念君子温其如玉" charset="-122"/>
              <a:cs typeface="言念君子温其如玉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2"/>
            </p:custDataLst>
          </p:nvPr>
        </p:nvSpPr>
        <p:spPr>
          <a:xfrm>
            <a:off x="736600" y="4769485"/>
            <a:ext cx="279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+mn-ea"/>
              </a:rPr>
              <a:t>通过跳圆圈舞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3"/>
            </p:custDataLst>
          </p:nvPr>
        </p:nvSpPr>
        <p:spPr>
          <a:xfrm>
            <a:off x="692150" y="5871210"/>
            <a:ext cx="7531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+mn-ea"/>
              </a:rPr>
              <a:t>孔雀开屏、豪猪竖刺等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4"/>
            </p:custDataLst>
          </p:nvPr>
        </p:nvGrpSpPr>
        <p:grpSpPr>
          <a:xfrm>
            <a:off x="116840" y="62230"/>
            <a:ext cx="2774315" cy="760908"/>
            <a:chOff x="5559" y="3789"/>
            <a:chExt cx="8073" cy="3427"/>
          </a:xfrm>
        </p:grpSpPr>
        <p:grpSp>
          <p:nvGrpSpPr>
            <p:cNvPr id="46" name="图形 44"/>
            <p:cNvGrpSpPr/>
            <p:nvPr>
              <p:custDataLst>
                <p:tags r:id="rId35"/>
              </p:custDataLst>
            </p:nvPr>
          </p:nvGrpSpPr>
          <p:grpSpPr>
            <a:xfrm>
              <a:off x="5559" y="3789"/>
              <a:ext cx="8073" cy="3226"/>
              <a:chOff x="3529665" y="2406050"/>
              <a:chExt cx="5126116" cy="2048207"/>
            </a:xfrm>
          </p:grpSpPr>
          <p:sp>
            <p:nvSpPr>
              <p:cNvPr id="47" name="任意多边形: 形状 46"/>
              <p:cNvSpPr/>
              <p:nvPr>
                <p:custDataLst>
                  <p:tags r:id="rId36"/>
                </p:custDataLst>
              </p:nvPr>
            </p:nvSpPr>
            <p:spPr>
              <a:xfrm>
                <a:off x="8306027" y="2690608"/>
                <a:ext cx="293674" cy="1618286"/>
              </a:xfrm>
              <a:custGeom>
                <a:gdLst>
                  <a:gd name="connsiteX0" fmla="*/ 174950 w 293674"/>
                  <a:gd name="connsiteY0" fmla="*/ 34733 h 1618286"/>
                  <a:gd name="connsiteX1" fmla="*/ 21869 w 293674"/>
                  <a:gd name="connsiteY1" fmla="*/ 1426613 h 1618286"/>
                  <a:gd name="connsiteX2" fmla="*/ 0 w 293674"/>
                  <a:gd name="connsiteY2" fmla="*/ 1502511 h 1618286"/>
                  <a:gd name="connsiteX3" fmla="*/ 214828 w 293674"/>
                  <a:gd name="connsiteY3" fmla="*/ 1618286 h 1618286"/>
                  <a:gd name="connsiteX4" fmla="*/ 106771 w 293674"/>
                  <a:gd name="connsiteY4" fmla="*/ 1218217 h 1618286"/>
                  <a:gd name="connsiteX5" fmla="*/ 101626 w 293674"/>
                  <a:gd name="connsiteY5" fmla="*/ 1209212 h 1618286"/>
                  <a:gd name="connsiteX6" fmla="*/ 102912 w 293674"/>
                  <a:gd name="connsiteY6" fmla="*/ 1198921 h 1618286"/>
                  <a:gd name="connsiteX7" fmla="*/ 289439 w 293674"/>
                  <a:gd name="connsiteY7" fmla="*/ 250847 h 1618286"/>
                  <a:gd name="connsiteX8" fmla="*/ 243129 w 293674"/>
                  <a:gd name="connsiteY8" fmla="*/ 59174 h 1618286"/>
                  <a:gd name="connsiteX9" fmla="*/ 174950 w 293674"/>
                  <a:gd name="connsiteY9" fmla="*/ 0 h 1618286"/>
                  <a:gd name="connsiteX10" fmla="*/ 174950 w 293674"/>
                  <a:gd name="connsiteY10" fmla="*/ 34733 h 16182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674" h="1618286">
                    <a:moveTo>
                      <a:pt x="174950" y="34733"/>
                    </a:moveTo>
                    <a:lnTo>
                      <a:pt x="21869" y="1426613"/>
                    </a:lnTo>
                    <a:cubicBezTo>
                      <a:pt x="19296" y="1453628"/>
                      <a:pt x="11578" y="1479356"/>
                      <a:pt x="0" y="1502511"/>
                    </a:cubicBezTo>
                    <a:cubicBezTo>
                      <a:pt x="78470" y="1533384"/>
                      <a:pt x="153081" y="1566831"/>
                      <a:pt x="214828" y="1618286"/>
                    </a:cubicBezTo>
                    <a:cubicBezTo>
                      <a:pt x="204537" y="1523093"/>
                      <a:pt x="177523" y="1349430"/>
                      <a:pt x="106771" y="1218217"/>
                    </a:cubicBezTo>
                    <a:lnTo>
                      <a:pt x="101626" y="1209212"/>
                    </a:lnTo>
                    <a:lnTo>
                      <a:pt x="102912" y="1198921"/>
                    </a:lnTo>
                    <a:lnTo>
                      <a:pt x="289439" y="250847"/>
                    </a:lnTo>
                    <a:cubicBezTo>
                      <a:pt x="302303" y="182668"/>
                      <a:pt x="285580" y="113203"/>
                      <a:pt x="243129" y="59174"/>
                    </a:cubicBezTo>
                    <a:cubicBezTo>
                      <a:pt x="223833" y="34733"/>
                      <a:pt x="200678" y="15437"/>
                      <a:pt x="174950" y="0"/>
                    </a:cubicBezTo>
                    <a:cubicBezTo>
                      <a:pt x="176236" y="11578"/>
                      <a:pt x="176236" y="23155"/>
                      <a:pt x="174950" y="34733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>
                <p:custDataLst>
                  <p:tags r:id="rId37"/>
                </p:custDataLst>
              </p:nvPr>
            </p:nvSpPr>
            <p:spPr>
              <a:xfrm>
                <a:off x="4055776" y="4209842"/>
                <a:ext cx="1699328" cy="109586"/>
              </a:xfrm>
              <a:custGeom>
                <a:gdLst>
                  <a:gd name="connsiteX0" fmla="*/ 264997 w 1699328"/>
                  <a:gd name="connsiteY0" fmla="*/ 109344 h 109586"/>
                  <a:gd name="connsiteX1" fmla="*/ 1699328 w 1699328"/>
                  <a:gd name="connsiteY1" fmla="*/ 59174 h 109586"/>
                  <a:gd name="connsiteX2" fmla="*/ 0 w 1699328"/>
                  <a:gd name="connsiteY2" fmla="*/ 0 h 109586"/>
                  <a:gd name="connsiteX3" fmla="*/ 264997 w 1699328"/>
                  <a:gd name="connsiteY3" fmla="*/ 109344 h 1095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9328" h="109586">
                    <a:moveTo>
                      <a:pt x="264997" y="109344"/>
                    </a:moveTo>
                    <a:cubicBezTo>
                      <a:pt x="280434" y="109344"/>
                      <a:pt x="931350" y="86189"/>
                      <a:pt x="1699328" y="59174"/>
                    </a:cubicBezTo>
                    <a:lnTo>
                      <a:pt x="0" y="0"/>
                    </a:lnTo>
                    <a:cubicBezTo>
                      <a:pt x="65606" y="70752"/>
                      <a:pt x="160799" y="113203"/>
                      <a:pt x="264997" y="109344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>
                <p:custDataLst>
                  <p:tags r:id="rId38"/>
                </p:custDataLst>
              </p:nvPr>
            </p:nvSpPr>
            <p:spPr>
              <a:xfrm>
                <a:off x="3715284" y="2461630"/>
                <a:ext cx="2510641" cy="267570"/>
              </a:xfrm>
              <a:custGeom>
                <a:gdLst>
                  <a:gd name="connsiteX0" fmla="*/ 2510641 w 2510641"/>
                  <a:gd name="connsiteY0" fmla="*/ 101625 h 267570"/>
                  <a:gd name="connsiteX1" fmla="*/ 247872 w 2510641"/>
                  <a:gd name="connsiteY1" fmla="*/ 0 h 267570"/>
                  <a:gd name="connsiteX2" fmla="*/ 236294 w 2510641"/>
                  <a:gd name="connsiteY2" fmla="*/ 0 h 267570"/>
                  <a:gd name="connsiteX3" fmla="*/ 54912 w 2510641"/>
                  <a:gd name="connsiteY3" fmla="*/ 86189 h 267570"/>
                  <a:gd name="connsiteX4" fmla="*/ 2170 w 2510641"/>
                  <a:gd name="connsiteY4" fmla="*/ 267570 h 267570"/>
                  <a:gd name="connsiteX5" fmla="*/ 74208 w 2510641"/>
                  <a:gd name="connsiteY5" fmla="*/ 254706 h 267570"/>
                  <a:gd name="connsiteX6" fmla="*/ 2510641 w 2510641"/>
                  <a:gd name="connsiteY6" fmla="*/ 101625 h 26757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0641" h="267570">
                    <a:moveTo>
                      <a:pt x="2510641" y="101625"/>
                    </a:moveTo>
                    <a:lnTo>
                      <a:pt x="247872" y="0"/>
                    </a:lnTo>
                    <a:cubicBezTo>
                      <a:pt x="244012" y="0"/>
                      <a:pt x="240153" y="0"/>
                      <a:pt x="236294" y="0"/>
                    </a:cubicBezTo>
                    <a:cubicBezTo>
                      <a:pt x="165542" y="0"/>
                      <a:pt x="99936" y="30874"/>
                      <a:pt x="54912" y="86189"/>
                    </a:cubicBezTo>
                    <a:cubicBezTo>
                      <a:pt x="12461" y="137644"/>
                      <a:pt x="-6835" y="201964"/>
                      <a:pt x="2170" y="267570"/>
                    </a:cubicBezTo>
                    <a:cubicBezTo>
                      <a:pt x="25325" y="259852"/>
                      <a:pt x="48480" y="255993"/>
                      <a:pt x="74208" y="254706"/>
                    </a:cubicBezTo>
                    <a:lnTo>
                      <a:pt x="2510641" y="101625"/>
                    </a:ln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>
                <p:custDataLst>
                  <p:tags r:id="rId39"/>
                </p:custDataLst>
              </p:nvPr>
            </p:nvSpPr>
            <p:spPr>
              <a:xfrm>
                <a:off x="3659898" y="2406050"/>
                <a:ext cx="3075439" cy="343731"/>
              </a:xfrm>
              <a:custGeom>
                <a:gdLst>
                  <a:gd name="connsiteX0" fmla="*/ 110298 w 3075439"/>
                  <a:gd name="connsiteY0" fmla="*/ 140481 h 343731"/>
                  <a:gd name="connsiteX1" fmla="*/ 291680 w 3075439"/>
                  <a:gd name="connsiteY1" fmla="*/ 54293 h 343731"/>
                  <a:gd name="connsiteX2" fmla="*/ 303258 w 3075439"/>
                  <a:gd name="connsiteY2" fmla="*/ 54293 h 343731"/>
                  <a:gd name="connsiteX3" fmla="*/ 2566027 w 3075439"/>
                  <a:gd name="connsiteY3" fmla="*/ 155918 h 343731"/>
                  <a:gd name="connsiteX4" fmla="*/ 3075440 w 3075439"/>
                  <a:gd name="connsiteY4" fmla="*/ 123758 h 343731"/>
                  <a:gd name="connsiteX5" fmla="*/ 304544 w 3075439"/>
                  <a:gd name="connsiteY5" fmla="*/ 264 h 343731"/>
                  <a:gd name="connsiteX6" fmla="*/ 67847 w 3075439"/>
                  <a:gd name="connsiteY6" fmla="*/ 105749 h 343731"/>
                  <a:gd name="connsiteX7" fmla="*/ 4814 w 3075439"/>
                  <a:gd name="connsiteY7" fmla="*/ 343732 h 343731"/>
                  <a:gd name="connsiteX8" fmla="*/ 56270 w 3075439"/>
                  <a:gd name="connsiteY8" fmla="*/ 321863 h 343731"/>
                  <a:gd name="connsiteX9" fmla="*/ 110298 w 3075439"/>
                  <a:gd name="connsiteY9" fmla="*/ 140481 h 3437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5439" h="343731">
                    <a:moveTo>
                      <a:pt x="110298" y="140481"/>
                    </a:moveTo>
                    <a:cubicBezTo>
                      <a:pt x="155322" y="85166"/>
                      <a:pt x="222215" y="54293"/>
                      <a:pt x="291680" y="54293"/>
                    </a:cubicBezTo>
                    <a:cubicBezTo>
                      <a:pt x="295539" y="54293"/>
                      <a:pt x="299398" y="54293"/>
                      <a:pt x="303258" y="54293"/>
                    </a:cubicBezTo>
                    <a:lnTo>
                      <a:pt x="2566027" y="155918"/>
                    </a:lnTo>
                    <a:lnTo>
                      <a:pt x="3075440" y="123758"/>
                    </a:lnTo>
                    <a:lnTo>
                      <a:pt x="304544" y="264"/>
                    </a:lnTo>
                    <a:cubicBezTo>
                      <a:pt x="213210" y="-3595"/>
                      <a:pt x="127021" y="34997"/>
                      <a:pt x="67847" y="105749"/>
                    </a:cubicBezTo>
                    <a:cubicBezTo>
                      <a:pt x="11246" y="172641"/>
                      <a:pt x="-10623" y="260116"/>
                      <a:pt x="4814" y="343732"/>
                    </a:cubicBezTo>
                    <a:cubicBezTo>
                      <a:pt x="21537" y="334727"/>
                      <a:pt x="38260" y="327009"/>
                      <a:pt x="56270" y="321863"/>
                    </a:cubicBezTo>
                    <a:cubicBezTo>
                      <a:pt x="48551" y="256257"/>
                      <a:pt x="66561" y="191937"/>
                      <a:pt x="110298" y="140481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>
                <p:custDataLst>
                  <p:tags r:id="rId40"/>
                </p:custDataLst>
              </p:nvPr>
            </p:nvSpPr>
            <p:spPr>
              <a:xfrm>
                <a:off x="3983738" y="4207269"/>
                <a:ext cx="2547063" cy="167513"/>
              </a:xfrm>
              <a:custGeom>
                <a:gdLst>
                  <a:gd name="connsiteX0" fmla="*/ 337036 w 2547063"/>
                  <a:gd name="connsiteY0" fmla="*/ 111916 h 167513"/>
                  <a:gd name="connsiteX1" fmla="*/ 72038 w 2547063"/>
                  <a:gd name="connsiteY1" fmla="*/ 2573 h 167513"/>
                  <a:gd name="connsiteX2" fmla="*/ 0 w 2547063"/>
                  <a:gd name="connsiteY2" fmla="*/ 0 h 167513"/>
                  <a:gd name="connsiteX3" fmla="*/ 339608 w 2547063"/>
                  <a:gd name="connsiteY3" fmla="*/ 167232 h 167513"/>
                  <a:gd name="connsiteX4" fmla="*/ 2547063 w 2547063"/>
                  <a:gd name="connsiteY4" fmla="*/ 90048 h 167513"/>
                  <a:gd name="connsiteX5" fmla="*/ 1771367 w 2547063"/>
                  <a:gd name="connsiteY5" fmla="*/ 63033 h 167513"/>
                  <a:gd name="connsiteX6" fmla="*/ 337036 w 2547063"/>
                  <a:gd name="connsiteY6" fmla="*/ 111916 h 1675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7063" h="167513">
                    <a:moveTo>
                      <a:pt x="337036" y="111916"/>
                    </a:moveTo>
                    <a:cubicBezTo>
                      <a:pt x="232838" y="115776"/>
                      <a:pt x="137644" y="73325"/>
                      <a:pt x="72038" y="2573"/>
                    </a:cubicBezTo>
                    <a:lnTo>
                      <a:pt x="0" y="0"/>
                    </a:lnTo>
                    <a:cubicBezTo>
                      <a:pt x="75897" y="106771"/>
                      <a:pt x="200678" y="172377"/>
                      <a:pt x="339608" y="167232"/>
                    </a:cubicBezTo>
                    <a:cubicBezTo>
                      <a:pt x="424511" y="164659"/>
                      <a:pt x="1529524" y="126067"/>
                      <a:pt x="2547063" y="90048"/>
                    </a:cubicBezTo>
                    <a:lnTo>
                      <a:pt x="1771367" y="63033"/>
                    </a:lnTo>
                    <a:cubicBezTo>
                      <a:pt x="1003389" y="88761"/>
                      <a:pt x="352472" y="111916"/>
                      <a:pt x="337036" y="111916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>
                <p:custDataLst>
                  <p:tags r:id="rId41"/>
                </p:custDataLst>
              </p:nvPr>
            </p:nvSpPr>
            <p:spPr>
              <a:xfrm>
                <a:off x="8279013" y="2625002"/>
                <a:ext cx="376768" cy="1829255"/>
              </a:xfrm>
              <a:custGeom>
                <a:gdLst>
                  <a:gd name="connsiteX0" fmla="*/ 313880 w 376768"/>
                  <a:gd name="connsiteY0" fmla="*/ 91334 h 1829255"/>
                  <a:gd name="connsiteX1" fmla="*/ 191673 w 376768"/>
                  <a:gd name="connsiteY1" fmla="*/ 0 h 1829255"/>
                  <a:gd name="connsiteX2" fmla="*/ 203250 w 376768"/>
                  <a:gd name="connsiteY2" fmla="*/ 65606 h 1829255"/>
                  <a:gd name="connsiteX3" fmla="*/ 271429 w 376768"/>
                  <a:gd name="connsiteY3" fmla="*/ 124780 h 1829255"/>
                  <a:gd name="connsiteX4" fmla="*/ 317739 w 376768"/>
                  <a:gd name="connsiteY4" fmla="*/ 316453 h 1829255"/>
                  <a:gd name="connsiteX5" fmla="*/ 131212 w 376768"/>
                  <a:gd name="connsiteY5" fmla="*/ 1264528 h 1829255"/>
                  <a:gd name="connsiteX6" fmla="*/ 129926 w 376768"/>
                  <a:gd name="connsiteY6" fmla="*/ 1274819 h 1829255"/>
                  <a:gd name="connsiteX7" fmla="*/ 135072 w 376768"/>
                  <a:gd name="connsiteY7" fmla="*/ 1283824 h 1829255"/>
                  <a:gd name="connsiteX8" fmla="*/ 243129 w 376768"/>
                  <a:gd name="connsiteY8" fmla="*/ 1683893 h 1829255"/>
                  <a:gd name="connsiteX9" fmla="*/ 28300 w 376768"/>
                  <a:gd name="connsiteY9" fmla="*/ 1568117 h 1829255"/>
                  <a:gd name="connsiteX10" fmla="*/ 0 w 376768"/>
                  <a:gd name="connsiteY10" fmla="*/ 1615714 h 1829255"/>
                  <a:gd name="connsiteX11" fmla="*/ 255993 w 376768"/>
                  <a:gd name="connsiteY11" fmla="*/ 1771368 h 1829255"/>
                  <a:gd name="connsiteX12" fmla="*/ 306162 w 376768"/>
                  <a:gd name="connsiteY12" fmla="*/ 1829255 h 1829255"/>
                  <a:gd name="connsiteX13" fmla="*/ 303589 w 376768"/>
                  <a:gd name="connsiteY13" fmla="*/ 1752072 h 1829255"/>
                  <a:gd name="connsiteX14" fmla="*/ 187813 w 376768"/>
                  <a:gd name="connsiteY14" fmla="*/ 1265814 h 1829255"/>
                  <a:gd name="connsiteX15" fmla="*/ 371768 w 376768"/>
                  <a:gd name="connsiteY15" fmla="*/ 326745 h 1829255"/>
                  <a:gd name="connsiteX16" fmla="*/ 313880 w 376768"/>
                  <a:gd name="connsiteY16" fmla="*/ 91334 h 182925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6768" h="1829255">
                    <a:moveTo>
                      <a:pt x="313880" y="91334"/>
                    </a:moveTo>
                    <a:cubicBezTo>
                      <a:pt x="281721" y="50169"/>
                      <a:pt x="239269" y="19296"/>
                      <a:pt x="191673" y="0"/>
                    </a:cubicBezTo>
                    <a:cubicBezTo>
                      <a:pt x="198105" y="20582"/>
                      <a:pt x="201964" y="43737"/>
                      <a:pt x="203250" y="65606"/>
                    </a:cubicBezTo>
                    <a:cubicBezTo>
                      <a:pt x="228978" y="81043"/>
                      <a:pt x="252133" y="100339"/>
                      <a:pt x="271429" y="124780"/>
                    </a:cubicBezTo>
                    <a:cubicBezTo>
                      <a:pt x="313880" y="178809"/>
                      <a:pt x="330603" y="249561"/>
                      <a:pt x="317739" y="316453"/>
                    </a:cubicBezTo>
                    <a:lnTo>
                      <a:pt x="131212" y="1264528"/>
                    </a:lnTo>
                    <a:lnTo>
                      <a:pt x="129926" y="1274819"/>
                    </a:lnTo>
                    <a:lnTo>
                      <a:pt x="135072" y="1283824"/>
                    </a:lnTo>
                    <a:cubicBezTo>
                      <a:pt x="207109" y="1413750"/>
                      <a:pt x="234124" y="1588699"/>
                      <a:pt x="243129" y="1683893"/>
                    </a:cubicBezTo>
                    <a:cubicBezTo>
                      <a:pt x="180095" y="1632437"/>
                      <a:pt x="106771" y="1598991"/>
                      <a:pt x="28300" y="1568117"/>
                    </a:cubicBezTo>
                    <a:cubicBezTo>
                      <a:pt x="20582" y="1584840"/>
                      <a:pt x="10291" y="1600277"/>
                      <a:pt x="0" y="1615714"/>
                    </a:cubicBezTo>
                    <a:cubicBezTo>
                      <a:pt x="101625" y="1654306"/>
                      <a:pt x="190386" y="1695470"/>
                      <a:pt x="255993" y="1771368"/>
                    </a:cubicBezTo>
                    <a:lnTo>
                      <a:pt x="306162" y="1829255"/>
                    </a:lnTo>
                    <a:lnTo>
                      <a:pt x="303589" y="1752072"/>
                    </a:lnTo>
                    <a:cubicBezTo>
                      <a:pt x="303589" y="1740494"/>
                      <a:pt x="293298" y="1465205"/>
                      <a:pt x="187813" y="1265814"/>
                    </a:cubicBezTo>
                    <a:lnTo>
                      <a:pt x="371768" y="326745"/>
                    </a:lnTo>
                    <a:cubicBezTo>
                      <a:pt x="387205" y="244415"/>
                      <a:pt x="366623" y="158227"/>
                      <a:pt x="313880" y="91334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>
                <p:custDataLst>
                  <p:tags r:id="rId42"/>
                </p:custDataLst>
              </p:nvPr>
            </p:nvSpPr>
            <p:spPr>
              <a:xfrm>
                <a:off x="3665998" y="2727914"/>
                <a:ext cx="388491" cy="1480642"/>
              </a:xfrm>
              <a:custGeom>
                <a:gdLst>
                  <a:gd name="connsiteX0" fmla="*/ 302303 w 388491"/>
                  <a:gd name="connsiteY0" fmla="*/ 1310838 h 1480642"/>
                  <a:gd name="connsiteX1" fmla="*/ 55315 w 388491"/>
                  <a:gd name="connsiteY1" fmla="*/ 24442 h 1480642"/>
                  <a:gd name="connsiteX2" fmla="*/ 51456 w 388491"/>
                  <a:gd name="connsiteY2" fmla="*/ 0 h 1480642"/>
                  <a:gd name="connsiteX3" fmla="*/ 0 w 388491"/>
                  <a:gd name="connsiteY3" fmla="*/ 21869 h 1480642"/>
                  <a:gd name="connsiteX4" fmla="*/ 2573 w 388491"/>
                  <a:gd name="connsiteY4" fmla="*/ 34733 h 1480642"/>
                  <a:gd name="connsiteX5" fmla="*/ 249561 w 388491"/>
                  <a:gd name="connsiteY5" fmla="*/ 1321129 h 1480642"/>
                  <a:gd name="connsiteX6" fmla="*/ 316453 w 388491"/>
                  <a:gd name="connsiteY6" fmla="*/ 1478069 h 1480642"/>
                  <a:gd name="connsiteX7" fmla="*/ 388491 w 388491"/>
                  <a:gd name="connsiteY7" fmla="*/ 1480642 h 1480642"/>
                  <a:gd name="connsiteX8" fmla="*/ 302303 w 388491"/>
                  <a:gd name="connsiteY8" fmla="*/ 1310838 h 148064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491" h="1480642">
                    <a:moveTo>
                      <a:pt x="302303" y="1310838"/>
                    </a:moveTo>
                    <a:lnTo>
                      <a:pt x="55315" y="24442"/>
                    </a:lnTo>
                    <a:cubicBezTo>
                      <a:pt x="54029" y="16723"/>
                      <a:pt x="51456" y="9005"/>
                      <a:pt x="51456" y="0"/>
                    </a:cubicBezTo>
                    <a:cubicBezTo>
                      <a:pt x="33446" y="6432"/>
                      <a:pt x="15437" y="12864"/>
                      <a:pt x="0" y="21869"/>
                    </a:cubicBezTo>
                    <a:cubicBezTo>
                      <a:pt x="1286" y="25728"/>
                      <a:pt x="1286" y="30874"/>
                      <a:pt x="2573" y="34733"/>
                    </a:cubicBezTo>
                    <a:lnTo>
                      <a:pt x="249561" y="1321129"/>
                    </a:lnTo>
                    <a:cubicBezTo>
                      <a:pt x="261138" y="1380303"/>
                      <a:pt x="284293" y="1433045"/>
                      <a:pt x="316453" y="1478069"/>
                    </a:cubicBezTo>
                    <a:lnTo>
                      <a:pt x="388491" y="1480642"/>
                    </a:lnTo>
                    <a:cubicBezTo>
                      <a:pt x="346040" y="1435618"/>
                      <a:pt x="315167" y="1377730"/>
                      <a:pt x="302303" y="1310838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43"/>
                </p:custDataLst>
              </p:nvPr>
            </p:nvSpPr>
            <p:spPr>
              <a:xfrm>
                <a:off x="6735338" y="2440364"/>
                <a:ext cx="1735347" cy="184637"/>
              </a:xfrm>
              <a:custGeom>
                <a:gdLst>
                  <a:gd name="connsiteX0" fmla="*/ 1735348 w 1735347"/>
                  <a:gd name="connsiteY0" fmla="*/ 184638 h 184637"/>
                  <a:gd name="connsiteX1" fmla="*/ 1451054 w 1735347"/>
                  <a:gd name="connsiteY1" fmla="*/ 683 h 184637"/>
                  <a:gd name="connsiteX2" fmla="*/ 0 w 1735347"/>
                  <a:gd name="connsiteY2" fmla="*/ 90731 h 184637"/>
                  <a:gd name="connsiteX3" fmla="*/ 1641441 w 1735347"/>
                  <a:gd name="connsiteY3" fmla="*/ 164055 h 184637"/>
                  <a:gd name="connsiteX4" fmla="*/ 1735348 w 1735347"/>
                  <a:gd name="connsiteY4" fmla="*/ 184638 h 18463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5347" h="184637">
                    <a:moveTo>
                      <a:pt x="1735348" y="184638"/>
                    </a:moveTo>
                    <a:cubicBezTo>
                      <a:pt x="1699328" y="72721"/>
                      <a:pt x="1584839" y="-8322"/>
                      <a:pt x="1451054" y="683"/>
                    </a:cubicBezTo>
                    <a:lnTo>
                      <a:pt x="0" y="90731"/>
                    </a:lnTo>
                    <a:lnTo>
                      <a:pt x="1641441" y="164055"/>
                    </a:lnTo>
                    <a:cubicBezTo>
                      <a:pt x="1674887" y="166628"/>
                      <a:pt x="1705760" y="173060"/>
                      <a:pt x="1735348" y="184638"/>
                    </a:cubicBezTo>
                    <a:close/>
                  </a:path>
                </a:pathLst>
              </a:custGeom>
              <a:solidFill>
                <a:srgbClr val="C7FAFF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>
                <p:custDataLst>
                  <p:tags r:id="rId44"/>
                </p:custDataLst>
              </p:nvPr>
            </p:nvSpPr>
            <p:spPr>
              <a:xfrm>
                <a:off x="6225926" y="2531095"/>
                <a:ext cx="2256337" cy="160799"/>
              </a:xfrm>
              <a:custGeom>
                <a:gdLst>
                  <a:gd name="connsiteX0" fmla="*/ 2148281 w 2256337"/>
                  <a:gd name="connsiteY0" fmla="*/ 128640 h 160799"/>
                  <a:gd name="connsiteX1" fmla="*/ 2256338 w 2256337"/>
                  <a:gd name="connsiteY1" fmla="*/ 160800 h 160799"/>
                  <a:gd name="connsiteX2" fmla="*/ 2244760 w 2256337"/>
                  <a:gd name="connsiteY2" fmla="*/ 95193 h 160799"/>
                  <a:gd name="connsiteX3" fmla="*/ 2150853 w 2256337"/>
                  <a:gd name="connsiteY3" fmla="*/ 74611 h 160799"/>
                  <a:gd name="connsiteX4" fmla="*/ 509413 w 2256337"/>
                  <a:gd name="connsiteY4" fmla="*/ 0 h 160799"/>
                  <a:gd name="connsiteX5" fmla="*/ 0 w 2256337"/>
                  <a:gd name="connsiteY5" fmla="*/ 32160 h 160799"/>
                  <a:gd name="connsiteX6" fmla="*/ 2148281 w 2256337"/>
                  <a:gd name="connsiteY6" fmla="*/ 128640 h 16079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6337" h="160799">
                    <a:moveTo>
                      <a:pt x="2148281" y="128640"/>
                    </a:moveTo>
                    <a:cubicBezTo>
                      <a:pt x="2186872" y="129926"/>
                      <a:pt x="2222891" y="141504"/>
                      <a:pt x="2256338" y="160800"/>
                    </a:cubicBezTo>
                    <a:cubicBezTo>
                      <a:pt x="2255051" y="137644"/>
                      <a:pt x="2251192" y="115776"/>
                      <a:pt x="2244760" y="95193"/>
                    </a:cubicBezTo>
                    <a:cubicBezTo>
                      <a:pt x="2215173" y="83616"/>
                      <a:pt x="2183013" y="77184"/>
                      <a:pt x="2150853" y="74611"/>
                    </a:cubicBezTo>
                    <a:lnTo>
                      <a:pt x="509413" y="0"/>
                    </a:lnTo>
                    <a:lnTo>
                      <a:pt x="0" y="32160"/>
                    </a:lnTo>
                    <a:lnTo>
                      <a:pt x="2148281" y="128640"/>
                    </a:ln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6" name="图形 44"/>
              <p:cNvGrpSpPr/>
              <p:nvPr>
                <p:custDataLst>
                  <p:tags r:id="rId45"/>
                </p:custDataLst>
              </p:nvPr>
            </p:nvGrpSpPr>
            <p:grpSpPr>
              <a:xfrm>
                <a:off x="3529665" y="2749782"/>
                <a:ext cx="452786" cy="1456200"/>
                <a:chOff x="3529665" y="2749782"/>
                <a:chExt cx="452786" cy="1456200"/>
              </a:xfrm>
            </p:grpSpPr>
            <p:sp>
              <p:nvSpPr>
                <p:cNvPr id="57" name="任意多边形: 形状 56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3665998" y="2755249"/>
                  <a:ext cx="12863" cy="964"/>
                </a:xfrm>
                <a:custGeom>
                  <a:gdLst>
                    <a:gd name="connsiteX0" fmla="*/ 0 w 12863"/>
                    <a:gd name="connsiteY0" fmla="*/ 965 h 964"/>
                    <a:gd name="connsiteX1" fmla="*/ 0 w 12863"/>
                    <a:gd name="connsiteY1" fmla="*/ 965 h 964"/>
                    <a:gd name="connsiteX2" fmla="*/ 0 w 12863"/>
                    <a:gd name="connsiteY2" fmla="*/ 965 h 964"/>
                    <a:gd name="connsiteX3" fmla="*/ 0 w 12863"/>
                    <a:gd name="connsiteY3" fmla="*/ 965 h 96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63" h="964">
                      <a:moveTo>
                        <a:pt x="0" y="965"/>
                      </a:move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965"/>
                        <a:pt x="0" y="965"/>
                        <a:pt x="0" y="965"/>
                      </a:cubicBez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3529665" y="2774224"/>
                  <a:ext cx="402617" cy="1431758"/>
                </a:xfrm>
                <a:custGeom>
                  <a:gdLst>
                    <a:gd name="connsiteX0" fmla="*/ 101601 w 402617"/>
                    <a:gd name="connsiteY0" fmla="*/ 11578 h 1431758"/>
                    <a:gd name="connsiteX1" fmla="*/ 99028 w 402617"/>
                    <a:gd name="connsiteY1" fmla="*/ 0 h 1431758"/>
                    <a:gd name="connsiteX2" fmla="*/ 1262 w 402617"/>
                    <a:gd name="connsiteY2" fmla="*/ 223833 h 1431758"/>
                    <a:gd name="connsiteX3" fmla="*/ 108033 w 402617"/>
                    <a:gd name="connsiteY3" fmla="*/ 1197635 h 1431758"/>
                    <a:gd name="connsiteX4" fmla="*/ 374316 w 402617"/>
                    <a:gd name="connsiteY4" fmla="*/ 1430473 h 1431758"/>
                    <a:gd name="connsiteX5" fmla="*/ 402617 w 402617"/>
                    <a:gd name="connsiteY5" fmla="*/ 1431759 h 1431758"/>
                    <a:gd name="connsiteX6" fmla="*/ 351161 w 402617"/>
                    <a:gd name="connsiteY6" fmla="*/ 1297974 h 1431758"/>
                    <a:gd name="connsiteX7" fmla="*/ 101601 w 402617"/>
                    <a:gd name="connsiteY7" fmla="*/ 11578 h 1431758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617" h="1431758">
                      <a:moveTo>
                        <a:pt x="101601" y="11578"/>
                      </a:moveTo>
                      <a:cubicBezTo>
                        <a:pt x="100314" y="7718"/>
                        <a:pt x="100314" y="3859"/>
                        <a:pt x="99028" y="0"/>
                      </a:cubicBezTo>
                      <a:cubicBezTo>
                        <a:pt x="32135" y="52742"/>
                        <a:pt x="-7743" y="135072"/>
                        <a:pt x="1262" y="223833"/>
                      </a:cubicBezTo>
                      <a:lnTo>
                        <a:pt x="108033" y="1197635"/>
                      </a:lnTo>
                      <a:cubicBezTo>
                        <a:pt x="122183" y="1326275"/>
                        <a:pt x="235386" y="1425327"/>
                        <a:pt x="374316" y="1430473"/>
                      </a:cubicBezTo>
                      <a:lnTo>
                        <a:pt x="402617" y="1431759"/>
                      </a:lnTo>
                      <a:cubicBezTo>
                        <a:pt x="378176" y="1391881"/>
                        <a:pt x="360166" y="1346857"/>
                        <a:pt x="351161" y="1297974"/>
                      </a:cubicBezTo>
                      <a:lnTo>
                        <a:pt x="101601" y="11578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3629979" y="2749782"/>
                  <a:ext cx="352472" cy="1456200"/>
                </a:xfrm>
                <a:custGeom>
                  <a:gdLst>
                    <a:gd name="connsiteX0" fmla="*/ 285580 w 352472"/>
                    <a:gd name="connsiteY0" fmla="*/ 1299260 h 1456200"/>
                    <a:gd name="connsiteX1" fmla="*/ 38592 w 352472"/>
                    <a:gd name="connsiteY1" fmla="*/ 12864 h 1456200"/>
                    <a:gd name="connsiteX2" fmla="*/ 37305 w 352472"/>
                    <a:gd name="connsiteY2" fmla="*/ 5146 h 1456200"/>
                    <a:gd name="connsiteX3" fmla="*/ 37305 w 352472"/>
                    <a:gd name="connsiteY3" fmla="*/ 5146 h 1456200"/>
                    <a:gd name="connsiteX4" fmla="*/ 36019 w 352472"/>
                    <a:gd name="connsiteY4" fmla="*/ 0 h 1456200"/>
                    <a:gd name="connsiteX5" fmla="*/ 5146 w 352472"/>
                    <a:gd name="connsiteY5" fmla="*/ 19296 h 1456200"/>
                    <a:gd name="connsiteX6" fmla="*/ 0 w 352472"/>
                    <a:gd name="connsiteY6" fmla="*/ 23155 h 1456200"/>
                    <a:gd name="connsiteX7" fmla="*/ 2573 w 352472"/>
                    <a:gd name="connsiteY7" fmla="*/ 34733 h 1456200"/>
                    <a:gd name="connsiteX8" fmla="*/ 249561 w 352472"/>
                    <a:gd name="connsiteY8" fmla="*/ 1321129 h 1456200"/>
                    <a:gd name="connsiteX9" fmla="*/ 301017 w 352472"/>
                    <a:gd name="connsiteY9" fmla="*/ 1454914 h 1456200"/>
                    <a:gd name="connsiteX10" fmla="*/ 352472 w 352472"/>
                    <a:gd name="connsiteY10" fmla="*/ 1456201 h 1456200"/>
                    <a:gd name="connsiteX11" fmla="*/ 285580 w 352472"/>
                    <a:gd name="connsiteY11" fmla="*/ 1299260 h 145620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2472" h="1456200">
                      <a:moveTo>
                        <a:pt x="285580" y="1299260"/>
                      </a:moveTo>
                      <a:lnTo>
                        <a:pt x="38592" y="12864"/>
                      </a:lnTo>
                      <a:cubicBezTo>
                        <a:pt x="38592" y="11578"/>
                        <a:pt x="37305" y="9005"/>
                        <a:pt x="37305" y="5146"/>
                      </a:cubicBezTo>
                      <a:cubicBezTo>
                        <a:pt x="37305" y="5146"/>
                        <a:pt x="37305" y="5146"/>
                        <a:pt x="37305" y="5146"/>
                      </a:cubicBezTo>
                      <a:cubicBezTo>
                        <a:pt x="37305" y="3859"/>
                        <a:pt x="36019" y="1286"/>
                        <a:pt x="36019" y="0"/>
                      </a:cubicBezTo>
                      <a:cubicBezTo>
                        <a:pt x="25728" y="6432"/>
                        <a:pt x="15437" y="12864"/>
                        <a:pt x="5146" y="19296"/>
                      </a:cubicBezTo>
                      <a:cubicBezTo>
                        <a:pt x="3859" y="20582"/>
                        <a:pt x="1286" y="21869"/>
                        <a:pt x="0" y="23155"/>
                      </a:cubicBezTo>
                      <a:cubicBezTo>
                        <a:pt x="1286" y="27014"/>
                        <a:pt x="1286" y="30874"/>
                        <a:pt x="2573" y="34733"/>
                      </a:cubicBezTo>
                      <a:lnTo>
                        <a:pt x="249561" y="1321129"/>
                      </a:lnTo>
                      <a:cubicBezTo>
                        <a:pt x="258565" y="1370012"/>
                        <a:pt x="276575" y="1415036"/>
                        <a:pt x="301017" y="1454914"/>
                      </a:cubicBezTo>
                      <a:lnTo>
                        <a:pt x="352472" y="1456201"/>
                      </a:lnTo>
                      <a:cubicBezTo>
                        <a:pt x="320312" y="1411177"/>
                        <a:pt x="297157" y="1358435"/>
                        <a:pt x="285580" y="129926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60" name="图形 44"/>
              <p:cNvGrpSpPr/>
              <p:nvPr>
                <p:custDataLst>
                  <p:tags r:id="rId49"/>
                </p:custDataLst>
              </p:nvPr>
            </p:nvGrpSpPr>
            <p:grpSpPr>
              <a:xfrm>
                <a:off x="3716168" y="2563255"/>
                <a:ext cx="4766274" cy="1642662"/>
                <a:chOff x="3716168" y="2563255"/>
                <a:chExt cx="4766274" cy="1642662"/>
              </a:xfrm>
            </p:grpSpPr>
            <p:sp>
              <p:nvSpPr>
                <p:cNvPr id="61" name="任意多边形: 形状 60"/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3716168" y="2579641"/>
                  <a:ext cx="4766274" cy="1626276"/>
                </a:xfrm>
                <a:custGeom>
                  <a:gdLst>
                    <a:gd name="connsiteX0" fmla="*/ 72038 w 4766095"/>
                    <a:gd name="connsiteY0" fmla="*/ 133785 h 1767744"/>
                    <a:gd name="connsiteX1" fmla="*/ 0 w 4766095"/>
                    <a:gd name="connsiteY1" fmla="*/ 146649 h 1767744"/>
                    <a:gd name="connsiteX2" fmla="*/ 3859 w 4766095"/>
                    <a:gd name="connsiteY2" fmla="*/ 171091 h 1767744"/>
                    <a:gd name="connsiteX3" fmla="*/ 252134 w 4766095"/>
                    <a:gd name="connsiteY3" fmla="*/ 1458773 h 1767744"/>
                    <a:gd name="connsiteX4" fmla="*/ 338322 w 4766095"/>
                    <a:gd name="connsiteY4" fmla="*/ 1628578 h 1767744"/>
                    <a:gd name="connsiteX5" fmla="*/ 2037650 w 4766095"/>
                    <a:gd name="connsiteY5" fmla="*/ 1687752 h 1767744"/>
                    <a:gd name="connsiteX6" fmla="*/ 2813347 w 4766095"/>
                    <a:gd name="connsiteY6" fmla="*/ 1714766 h 1767744"/>
                    <a:gd name="connsiteX7" fmla="*/ 4324862 w 4766095"/>
                    <a:gd name="connsiteY7" fmla="*/ 1767508 h 1767744"/>
                    <a:gd name="connsiteX8" fmla="*/ 4561559 w 4766095"/>
                    <a:gd name="connsiteY8" fmla="*/ 1659451 h 1767744"/>
                    <a:gd name="connsiteX9" fmla="*/ 4589859 w 4766095"/>
                    <a:gd name="connsiteY9" fmla="*/ 1611855 h 1767744"/>
                    <a:gd name="connsiteX10" fmla="*/ 4611728 w 4766095"/>
                    <a:gd name="connsiteY10" fmla="*/ 1535957 h 1767744"/>
                    <a:gd name="connsiteX11" fmla="*/ 4764809 w 4766095"/>
                    <a:gd name="connsiteY11" fmla="*/ 144076 h 1767744"/>
                    <a:gd name="connsiteX12" fmla="*/ 4766096 w 4766095"/>
                    <a:gd name="connsiteY12" fmla="*/ 126067 h 1767744"/>
                    <a:gd name="connsiteX13" fmla="*/ 2201023 w 4766095"/>
                    <a:gd name="connsiteY13" fmla="*/ 0 h 1767744"/>
                    <a:gd name="connsiteX14" fmla="*/ 72038 w 4766095"/>
                    <a:gd name="connsiteY14" fmla="*/ 133785 h 176774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66095" h="1767744">
                      <a:moveTo>
                        <a:pt x="72038" y="133785"/>
                      </a:moveTo>
                      <a:cubicBezTo>
                        <a:pt x="46310" y="135072"/>
                        <a:pt x="23155" y="140217"/>
                        <a:pt x="0" y="146649"/>
                      </a:cubicBezTo>
                      <a:cubicBezTo>
                        <a:pt x="1286" y="154368"/>
                        <a:pt x="2573" y="162086"/>
                        <a:pt x="3859" y="171091"/>
                      </a:cubicBezTo>
                      <a:lnTo>
                        <a:pt x="252134" y="1458773"/>
                      </a:lnTo>
                      <a:cubicBezTo>
                        <a:pt x="264997" y="1524380"/>
                        <a:pt x="295871" y="1583554"/>
                        <a:pt x="338322" y="1628578"/>
                      </a:cubicBezTo>
                      <a:lnTo>
                        <a:pt x="2037650" y="1687752"/>
                      </a:lnTo>
                      <a:lnTo>
                        <a:pt x="2813347" y="1714766"/>
                      </a:lnTo>
                      <a:lnTo>
                        <a:pt x="4324862" y="1767508"/>
                      </a:lnTo>
                      <a:cubicBezTo>
                        <a:pt x="4421342" y="1771368"/>
                        <a:pt x="4508816" y="1727630"/>
                        <a:pt x="4561559" y="1659451"/>
                      </a:cubicBezTo>
                      <a:cubicBezTo>
                        <a:pt x="4573136" y="1645301"/>
                        <a:pt x="4582141" y="1628578"/>
                        <a:pt x="4589859" y="1611855"/>
                      </a:cubicBezTo>
                      <a:cubicBezTo>
                        <a:pt x="4601437" y="1588699"/>
                        <a:pt x="4607869" y="1562971"/>
                        <a:pt x="4611728" y="1535957"/>
                      </a:cubicBezTo>
                      <a:lnTo>
                        <a:pt x="4764809" y="144076"/>
                      </a:lnTo>
                      <a:cubicBezTo>
                        <a:pt x="4766096" y="137644"/>
                        <a:pt x="4766096" y="132499"/>
                        <a:pt x="4766096" y="126067"/>
                      </a:cubicBezTo>
                      <a:lnTo>
                        <a:pt x="2201023" y="0"/>
                      </a:lnTo>
                      <a:lnTo>
                        <a:pt x="72038" y="133785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" name="任意多边形: 形状 61"/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5917191" y="2563255"/>
                  <a:ext cx="2565072" cy="162085"/>
                </a:xfrm>
                <a:custGeom>
                  <a:gdLst>
                    <a:gd name="connsiteX0" fmla="*/ 2457016 w 2565072"/>
                    <a:gd name="connsiteY0" fmla="*/ 96480 h 162085"/>
                    <a:gd name="connsiteX1" fmla="*/ 307448 w 2565072"/>
                    <a:gd name="connsiteY1" fmla="*/ 0 h 162085"/>
                    <a:gd name="connsiteX2" fmla="*/ 0 w 2565072"/>
                    <a:gd name="connsiteY2" fmla="*/ 19296 h 162085"/>
                    <a:gd name="connsiteX3" fmla="*/ 2449297 w 2565072"/>
                    <a:gd name="connsiteY3" fmla="*/ 138931 h 162085"/>
                    <a:gd name="connsiteX4" fmla="*/ 2563786 w 2565072"/>
                    <a:gd name="connsiteY4" fmla="*/ 162086 h 162085"/>
                    <a:gd name="connsiteX5" fmla="*/ 2565073 w 2565072"/>
                    <a:gd name="connsiteY5" fmla="*/ 127353 h 162085"/>
                    <a:gd name="connsiteX6" fmla="*/ 2457016 w 2565072"/>
                    <a:gd name="connsiteY6" fmla="*/ 96480 h 16208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65072" h="162085">
                      <a:moveTo>
                        <a:pt x="2457016" y="96480"/>
                      </a:moveTo>
                      <a:lnTo>
                        <a:pt x="307448" y="0"/>
                      </a:lnTo>
                      <a:lnTo>
                        <a:pt x="0" y="19296"/>
                      </a:lnTo>
                      <a:lnTo>
                        <a:pt x="2449297" y="138931"/>
                      </a:lnTo>
                      <a:cubicBezTo>
                        <a:pt x="2518762" y="144076"/>
                        <a:pt x="2563786" y="162086"/>
                        <a:pt x="2563786" y="162086"/>
                      </a:cubicBezTo>
                      <a:cubicBezTo>
                        <a:pt x="2563786" y="156940"/>
                        <a:pt x="2565073" y="132499"/>
                        <a:pt x="2565073" y="127353"/>
                      </a:cubicBezTo>
                      <a:cubicBezTo>
                        <a:pt x="2532913" y="109344"/>
                        <a:pt x="2495607" y="97766"/>
                        <a:pt x="2457016" y="9648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9" name="文本框 8"/>
            <p:cNvSpPr txBox="1"/>
            <p:nvPr>
              <p:custDataLst>
                <p:tags r:id="rId52"/>
              </p:custDataLst>
            </p:nvPr>
          </p:nvSpPr>
          <p:spPr>
            <a:xfrm>
              <a:off x="6549" y="3813"/>
              <a:ext cx="6791" cy="34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0" spc="200">
                  <a:solidFill>
                    <a:schemeClr val="tx1"/>
                  </a:solidFill>
                  <a:uFillTx/>
                  <a:latin typeface="言念君子温其如玉" charset="-122"/>
                  <a:ea typeface="言念君子温其如玉" charset="-122"/>
                </a:rPr>
                <a:t>问题探讨</a:t>
              </a:r>
              <a:endParaRPr lang="zh-CN" altLang="en-US" sz="3600" spc="200">
                <a:solidFill>
                  <a:schemeClr val="tx1"/>
                </a:solidFill>
                <a:uFillTx/>
                <a:latin typeface="言念君子温其如玉" charset="-122"/>
                <a:ea typeface="言念君子温其如玉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path" presetSubtype="0" repeatCount="300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128 0.01088 C 0.04445 0.01088 0.08976 0.07199 0.08976 0.14745 C 0.08976 0.22245 0.04445 0.28403 -0.01128 0.28403 C -0.06701 0.28403 -0.11215 0.22245 -0.11215 0.14745 C -0.11215 0.07199 -0.06701 0.01088 -0.01128 0.01088 Z" pathEditMode="relative" rAng="0" ptsTypes="fffff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3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26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29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32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"/>
                            </p:stCondLst>
                            <p:childTnLst>
                              <p:par>
                                <p:cTn id="35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path" presetSubtype="0" repeatCount="3000" accel="50000" decel="50000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243 -0.00046 C 0.04045 -0.00046 0.07586 0.04236 0.07586 0.09468 C 0.07586 0.15625 0.03663 0.17847 0.01319 0.18796 L -0.01806 0.19769 C -0.0415 0.20718 -0.08056 0.23079 -0.08056 0.30046 C -0.08056 0.34514 -0.04532 0.39583 -0.00243 0.39583 C 0.04045 0.39583 0.07586 0.34514 0.07586 0.30046 C 0.07586 0.23079 0.03663 0.20718 0.01319 0.19769 L -0.01806 0.18796 C -0.0415 0.17847 -0.08056 0.15625 -0.08056 0.09468 C -0.08056 0.04236 -0.04532 -0.00046 -0.00243 -0.00046 Z" pathEditMode="relative" rAng="0" ptsTypes="ffFffffFfff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  <p:cond evt="onBegin" delay="0">
                          <p:tn val="45"/>
                        </p:cond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5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5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5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6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"/>
                            </p:stCondLst>
                            <p:childTnLst>
                              <p:par>
                                <p:cTn id="63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"/>
                            </p:stCondLst>
                            <p:childTnLst>
                              <p:par>
                                <p:cTn id="6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7"/>
                            </p:stCondLst>
                            <p:childTnLst>
                              <p:par>
                                <p:cTn id="6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8"/>
                            </p:stCondLst>
                            <p:childTnLst>
                              <p:par>
                                <p:cTn id="7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9"/>
                            </p:stCondLst>
                            <p:childTnLst>
                              <p:par>
                                <p:cTn id="7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"/>
                            </p:stCondLst>
                            <p:childTnLst>
                              <p:par>
                                <p:cTn id="7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  <p:cond evt="onBegin" delay="0">
                          <p:tn val="80"/>
                        </p:cond>
                      </p:stCondLst>
                      <p:childTnLst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  <p:cond evt="onBegin" delay="0">
                          <p:tn val="86"/>
                        </p:cond>
                      </p:stCondLst>
                      <p:childTnLst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  <p:cond evt="onBegin" delay="0">
                          <p:tn val="90"/>
                        </p:cond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/>
      <p:bldP spid="4" grpId="3"/>
      <p:bldP spid="5" grpId="4"/>
      <p:bldP spid="7" grpId="5"/>
      <p:bldP spid="12" grpId="6"/>
      <p:bldP spid="16" grpId="7"/>
      <p:bldP spid="17" grpId="8"/>
      <p:bldP spid="18" grpId="9"/>
      <p:bldP spid="19" grpId="10"/>
      <p:bldP spid="23" grpId="11"/>
      <p:bldP spid="25" grpId="12"/>
      <p:bldP spid="26" grpId="13"/>
      <p:bldP spid="27" grpId="14"/>
      <p:bldP spid="28" grpId="15"/>
      <p:bldP spid="29" grpId="16"/>
      <p:bldP spid="31" grpId="17"/>
      <p:bldP spid="15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145" name="Text Box 3"/>
          <p:cNvSpPr txBox="1"/>
          <p:nvPr>
            <p:custDataLst>
              <p:tags r:id="rId3"/>
            </p:custDataLst>
          </p:nvPr>
        </p:nvSpPr>
        <p:spPr>
          <a:xfrm>
            <a:off x="972820" y="2200275"/>
            <a:ext cx="10790555" cy="1210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auto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自然界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中的</a:t>
            </a:r>
            <a:r>
              <a:rPr lang="zh-CN" altLang="zh-CN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_______________________  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等,通过</a:t>
            </a:r>
            <a:r>
              <a:rPr lang="zh-CN" altLang="zh-CN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_________</a:t>
            </a:r>
            <a:endParaRPr lang="zh-CN" altLang="zh-CN" sz="2800" b="1" u="sng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 fontAlgn="auto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传递的信息,称为</a:t>
            </a:r>
            <a:r>
              <a:rPr lang="zh-CN" altLang="zh-CN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物理信息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。</a:t>
            </a:r>
            <a:endParaRPr lang="zh-CN" altLang="zh-CN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7412" name="Rectangle 4"/>
          <p:cNvSpPr/>
          <p:nvPr>
            <p:custDataLst>
              <p:tags r:id="rId4"/>
            </p:custDataLst>
          </p:nvPr>
        </p:nvSpPr>
        <p:spPr>
          <a:xfrm>
            <a:off x="2950846" y="2200276"/>
            <a:ext cx="446532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光、声、温度、湿度、磁场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17413" name="Rectangle 5"/>
          <p:cNvSpPr/>
          <p:nvPr>
            <p:custDataLst>
              <p:tags r:id="rId5"/>
            </p:custDataLst>
          </p:nvPr>
        </p:nvSpPr>
        <p:spPr>
          <a:xfrm>
            <a:off x="8372475" y="2200275"/>
            <a:ext cx="18757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物理过程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6148" name="Text Box 6"/>
          <p:cNvSpPr txBox="1"/>
          <p:nvPr>
            <p:custDataLst>
              <p:tags r:id="rId6"/>
            </p:custDataLst>
          </p:nvPr>
        </p:nvSpPr>
        <p:spPr>
          <a:xfrm>
            <a:off x="728346" y="3460116"/>
            <a:ext cx="32385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（2）感受部位：</a:t>
            </a:r>
            <a:endParaRPr lang="zh-CN" altLang="zh-CN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6149" name="Text Box 7"/>
          <p:cNvSpPr txBox="1"/>
          <p:nvPr>
            <p:custDataLst>
              <p:tags r:id="rId7"/>
            </p:custDataLst>
          </p:nvPr>
        </p:nvSpPr>
        <p:spPr>
          <a:xfrm>
            <a:off x="728346" y="1799908"/>
            <a:ext cx="4656667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（1）概念：</a:t>
            </a:r>
            <a:endParaRPr lang="zh-CN" altLang="zh-CN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zh-CN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6150" name="Text Box 8"/>
          <p:cNvSpPr txBox="1"/>
          <p:nvPr>
            <p:custDataLst>
              <p:tags r:id="rId8"/>
            </p:custDataLst>
          </p:nvPr>
        </p:nvSpPr>
        <p:spPr>
          <a:xfrm>
            <a:off x="1404620" y="4166870"/>
            <a:ext cx="935609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①</a:t>
            </a: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动物的</a:t>
            </a:r>
            <a:r>
              <a:rPr lang="zh-CN" altLang="zh-CN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眼、耳、皮肤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等</a:t>
            </a:r>
            <a:endParaRPr lang="zh-CN" altLang="zh-CN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②</a:t>
            </a:r>
            <a:r>
              <a:rPr lang="en-US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植物的</a:t>
            </a:r>
            <a:r>
              <a:rPr lang="zh-CN" altLang="zh-CN" sz="2800" b="1"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叶、芽及细胞中的特殊物质（光敏色素等）</a:t>
            </a:r>
            <a:r>
              <a:rPr lang="en-US" altLang="zh-CN" sz="2800" b="1" u="sng"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cs typeface="言念君子温其如玉" charset="-122"/>
              </a:rPr>
              <a:t> </a:t>
            </a:r>
            <a:endParaRPr lang="en-US" altLang="zh-CN" sz="2800" b="1" u="sng"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6153" name="Text Box 11"/>
          <p:cNvSpPr txBox="1"/>
          <p:nvPr>
            <p:custDataLst>
              <p:tags r:id="rId9"/>
            </p:custDataLst>
          </p:nvPr>
        </p:nvSpPr>
        <p:spPr>
          <a:xfrm>
            <a:off x="753110" y="5400675"/>
            <a:ext cx="78682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（3）来源：</a:t>
            </a:r>
            <a:r>
              <a:rPr lang="zh-CN" altLang="zh-CN" sz="28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_</a:t>
            </a:r>
            <a:r>
              <a:rPr lang="zh-CN" altLang="zh-CN" sz="24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_______________</a:t>
            </a:r>
            <a:r>
              <a:rPr lang="zh-CN" altLang="zh-CN" sz="2400" b="1" u="sng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____________</a:t>
            </a:r>
            <a:r>
              <a:rPr lang="en-US" altLang="zh-CN" sz="2400" b="1" u="sng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</a:t>
            </a:r>
            <a:r>
              <a:rPr lang="zh-CN" altLang="zh-CN" sz="2400" b="1" u="sng">
                <a:latin typeface="言念君子温其如玉" charset="-122"/>
                <a:ea typeface="言念君子温其如玉" charset="-122"/>
                <a:cs typeface="言念君子温其如玉" charset="-122"/>
                <a:sym typeface="+mn-ea"/>
              </a:rPr>
              <a:t>____ </a:t>
            </a:r>
            <a:r>
              <a:rPr lang="zh-CN" altLang="zh-CN" sz="2400" b="1" u="sng">
                <a:latin typeface="言念君子温其如玉" charset="-122"/>
                <a:ea typeface="言念君子温其如玉" charset="-122"/>
                <a:cs typeface="言念君子温其如玉" charset="-122"/>
              </a:rPr>
              <a:t>  </a:t>
            </a:r>
            <a:endParaRPr lang="zh-CN" altLang="zh-CN" sz="2400" b="1" u="sng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7420" name="Text Box 12"/>
          <p:cNvSpPr txBox="1"/>
          <p:nvPr>
            <p:custDataLst>
              <p:tags r:id="rId10"/>
            </p:custDataLst>
          </p:nvPr>
        </p:nvSpPr>
        <p:spPr>
          <a:xfrm>
            <a:off x="2834005" y="5335270"/>
            <a:ext cx="57873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非生物环境或生物（个体或群体）</a:t>
            </a:r>
            <a:endParaRPr lang="zh-CN" altLang="zh-CN" sz="28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6155" name="Text Box 7"/>
          <p:cNvSpPr txBox="1"/>
          <p:nvPr>
            <p:custDataLst>
              <p:tags r:id="rId11"/>
            </p:custDataLst>
          </p:nvPr>
        </p:nvSpPr>
        <p:spPr>
          <a:xfrm>
            <a:off x="634366" y="990283"/>
            <a:ext cx="19227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1</a:t>
            </a:r>
            <a:r>
              <a:rPr lang="en-US" altLang="zh-CN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.</a:t>
            </a:r>
            <a:r>
              <a:rPr lang="zh-CN" altLang="zh-CN" sz="32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物理信息</a:t>
            </a:r>
            <a:endParaRPr lang="zh-CN" altLang="zh-CN" sz="32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514985" y="210185"/>
            <a:ext cx="50749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一、生态系统中信息的种类</a:t>
            </a:r>
            <a:endParaRPr lang="zh-CN" altLang="en-US" sz="3200" b="1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53384" y="6014773"/>
            <a:ext cx="8221493" cy="52197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rgbClr val="5B9BD5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（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4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）范围：</a:t>
            </a:r>
            <a:r>
              <a:rPr kumimoji="0" lang="zh-CN" altLang="zh-CN" sz="2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 ________________</a:t>
            </a:r>
            <a:r>
              <a:rPr kumimoji="0" lang="en-US" altLang="zh-CN" sz="2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言念君子温其如玉" charset="-122"/>
              </a:rPr>
              <a:t>________________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712526" y="5942204"/>
            <a:ext cx="6932613" cy="52322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rgbClr val="5B9BD5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</a:rPr>
              <a:t>无机环境与生物，生物与生物间。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言念君子温其如玉" charset="-122"/>
              <a:ea typeface="言念君子温其如玉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3" grpId="1"/>
      <p:bldP spid="17420" grpId="2"/>
      <p:bldP spid="6150" grpId="3"/>
      <p:bldP spid="6155" grpId="0"/>
      <p:bldP spid="6149" grpId="0"/>
      <p:bldP spid="6145" grpId="0"/>
      <p:bldP spid="6148" grpId="0"/>
      <p:bldP spid="6153" grpId="0"/>
      <p:bldP spid="17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2" name="组合 10"/>
          <p:cNvGrpSpPr/>
          <p:nvPr>
            <p:custDataLst>
              <p:tags r:id="rId3"/>
            </p:custDataLst>
          </p:nvPr>
        </p:nvGrpSpPr>
        <p:grpSpPr>
          <a:xfrm>
            <a:off x="520700" y="1097280"/>
            <a:ext cx="3016885" cy="2375535"/>
            <a:chOff x="522536" y="71438"/>
            <a:chExt cx="3795325" cy="3968511"/>
          </a:xfrm>
        </p:grpSpPr>
        <p:sp>
          <p:nvSpPr>
            <p:cNvPr id="5122" name="Rectangle 6"/>
            <p:cNvSpPr/>
            <p:nvPr>
              <p:custDataLst>
                <p:tags r:id="rId4"/>
              </p:custDataLst>
            </p:nvPr>
          </p:nvSpPr>
          <p:spPr>
            <a:xfrm>
              <a:off x="522536" y="3373757"/>
              <a:ext cx="3795325" cy="666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000" b="1">
                  <a:latin typeface="言念君子温其如玉" charset="-122"/>
                  <a:ea typeface="言念君子温其如玉" charset="-122"/>
                </a:rPr>
                <a:t>蝙蝠的回声定位</a:t>
              </a:r>
              <a:r>
                <a:rPr lang="zh-CN" altLang="en-US" sz="2000" b="1">
                  <a:solidFill>
                    <a:srgbClr val="FF0000"/>
                  </a:solidFill>
                  <a:latin typeface="言念君子温其如玉" charset="-122"/>
                  <a:ea typeface="言念君子温其如玉" charset="-122"/>
                </a:rPr>
                <a:t>（超声波）</a:t>
              </a:r>
              <a:endParaRPr lang="zh-CN" altLang="en-US" sz="20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endParaRPr>
            </a:p>
          </p:txBody>
        </p:sp>
        <p:pic>
          <p:nvPicPr>
            <p:cNvPr id="5123" name="图片 6" descr="t0148c44ff2be16773c.gif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83070" y="71438"/>
              <a:ext cx="3531740" cy="314324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组合 16"/>
          <p:cNvGrpSpPr/>
          <p:nvPr>
            <p:custDataLst>
              <p:tags r:id="rId7"/>
            </p:custDataLst>
          </p:nvPr>
        </p:nvGrpSpPr>
        <p:grpSpPr>
          <a:xfrm>
            <a:off x="391952" y="3717290"/>
            <a:ext cx="3145633" cy="2511425"/>
            <a:chOff x="6156325" y="2133600"/>
            <a:chExt cx="2994025" cy="3741373"/>
          </a:xfrm>
        </p:grpSpPr>
        <p:sp>
          <p:nvSpPr>
            <p:cNvPr id="5128" name="Rectangle 2"/>
            <p:cNvSpPr/>
            <p:nvPr>
              <p:custDataLst>
                <p:tags r:id="rId8"/>
              </p:custDataLst>
            </p:nvPr>
          </p:nvSpPr>
          <p:spPr>
            <a:xfrm>
              <a:off x="6715391" y="5280894"/>
              <a:ext cx="2226592" cy="5940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000" b="1">
                  <a:latin typeface="言念君子温其如玉" charset="-122"/>
                  <a:ea typeface="言念君子温其如玉" charset="-122"/>
                </a:rPr>
                <a:t>动物的鸣叫</a:t>
              </a:r>
              <a:r>
                <a:rPr lang="zh-CN" altLang="en-US" sz="2000" b="1">
                  <a:solidFill>
                    <a:srgbClr val="FF0000"/>
                  </a:solidFill>
                  <a:latin typeface="言念君子温其如玉" charset="-122"/>
                  <a:ea typeface="言念君子温其如玉" charset="-122"/>
                  <a:sym typeface="+mn-ea"/>
                </a:rPr>
                <a:t>（声）</a:t>
              </a:r>
              <a:endParaRPr lang="zh-CN" altLang="en-US" sz="2000" b="1">
                <a:latin typeface="言念君子温其如玉" charset="-122"/>
                <a:ea typeface="言念君子温其如玉" charset="-122"/>
              </a:endParaRPr>
            </a:p>
          </p:txBody>
        </p:sp>
        <p:pic>
          <p:nvPicPr>
            <p:cNvPr id="5129" name="Picture 3" descr="K-008-60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9"/>
            <a:srcRect l="34277" t="25708"/>
            <a:stretch>
              <a:fillRect/>
            </a:stretch>
          </p:blipFill>
          <p:spPr>
            <a:xfrm>
              <a:off x="6156325" y="2133600"/>
              <a:ext cx="2994025" cy="317023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131" name="Text Box 3"/>
          <p:cNvSpPr txBox="1"/>
          <p:nvPr>
            <p:custDataLst>
              <p:tags r:id="rId11"/>
            </p:custDataLst>
          </p:nvPr>
        </p:nvSpPr>
        <p:spPr>
          <a:xfrm>
            <a:off x="7735570" y="3074035"/>
            <a:ext cx="410908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种子的萌发</a:t>
            </a:r>
            <a:r>
              <a:rPr lang="zh-CN" altLang="zh-CN" sz="20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(</a:t>
            </a:r>
            <a:r>
              <a:rPr lang="zh-CN" altLang="en-US" sz="20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温度、湿度）</a:t>
            </a:r>
            <a:endParaRPr lang="zh-CN" altLang="en-US" sz="2000" b="1">
              <a:solidFill>
                <a:srgbClr val="FF0000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6155" name="Text Box 7"/>
          <p:cNvSpPr txBox="1"/>
          <p:nvPr>
            <p:custDataLst>
              <p:tags r:id="rId12"/>
            </p:custDataLst>
          </p:nvPr>
        </p:nvSpPr>
        <p:spPr>
          <a:xfrm>
            <a:off x="520701" y="87313"/>
            <a:ext cx="237807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32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（</a:t>
            </a:r>
            <a:r>
              <a:rPr lang="en-US" altLang="zh-CN" sz="32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5</a:t>
            </a:r>
            <a:r>
              <a:rPr lang="zh-CN" altLang="en-US" sz="32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）举例：</a:t>
            </a:r>
            <a:endParaRPr lang="zh-CN" altLang="en-US" sz="32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pic>
        <p:nvPicPr>
          <p:cNvPr id="11267" name="图片 717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82560" y="3716655"/>
            <a:ext cx="3939540" cy="2202815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" name="Rectangle 3"/>
          <p:cNvSpPr/>
          <p:nvPr>
            <p:custDataLst>
              <p:tags r:id="rId15"/>
            </p:custDataLst>
          </p:nvPr>
        </p:nvSpPr>
        <p:spPr>
          <a:xfrm>
            <a:off x="7813040" y="5919913"/>
            <a:ext cx="39541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b="1">
                <a:latin typeface="言念君子温其如玉" charset="-122"/>
                <a:ea typeface="言念君子温其如玉" charset="-122"/>
              </a:rPr>
              <a:t>鸟类迁徙中对方向的判断</a:t>
            </a:r>
            <a:r>
              <a:rPr lang="zh-CN" altLang="en-US" sz="20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</a:rPr>
              <a:t>（磁场）</a:t>
            </a:r>
            <a:endParaRPr lang="zh-CN" altLang="en-US" sz="2000" b="1">
              <a:solidFill>
                <a:srgbClr val="FF0000"/>
              </a:solidFill>
              <a:latin typeface="言念君子温其如玉" charset="-122"/>
              <a:ea typeface="言念君子温其如玉" charset="-122"/>
            </a:endParaRPr>
          </a:p>
        </p:txBody>
      </p:sp>
      <p:pic>
        <p:nvPicPr>
          <p:cNvPr id="8194" name="图片 1433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49065" y="838835"/>
            <a:ext cx="3597275" cy="2122805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" name="文本框 6"/>
          <p:cNvSpPr txBox="1"/>
          <p:nvPr>
            <p:custDataLst>
              <p:tags r:id="rId18"/>
            </p:custDataLst>
          </p:nvPr>
        </p:nvSpPr>
        <p:spPr>
          <a:xfrm>
            <a:off x="4730115" y="3074035"/>
            <a:ext cx="22225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言念君子温其如玉" charset="-122"/>
                <a:ea typeface="言念君子温其如玉" charset="-122"/>
                <a:sym typeface="+mn-ea"/>
              </a:rPr>
              <a:t>萤火虫发光</a:t>
            </a:r>
            <a:r>
              <a:rPr lang="zh-CN" altLang="en-US" sz="2000" b="1" smtClean="0">
                <a:solidFill>
                  <a:srgbClr val="FF3300"/>
                </a:solidFill>
                <a:latin typeface="言念君子温其如玉" charset="-122"/>
                <a:ea typeface="言念君子温其如玉" charset="-122"/>
                <a:sym typeface="+mn-ea"/>
              </a:rPr>
              <a:t>（光）</a:t>
            </a:r>
            <a:endParaRPr lang="zh-CN" altLang="en-US" sz="2000" b="1" smtClean="0">
              <a:solidFill>
                <a:srgbClr val="FF33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pic>
        <p:nvPicPr>
          <p:cNvPr id="21508" name="图片 2253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949065" y="3716655"/>
            <a:ext cx="3581400" cy="2128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21"/>
            </p:custDataLst>
          </p:nvPr>
        </p:nvSpPr>
        <p:spPr>
          <a:xfrm>
            <a:off x="4384040" y="5920105"/>
            <a:ext cx="29838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b="1">
                <a:latin typeface="言念君子温其如玉" charset="-122"/>
                <a:ea typeface="言念君子温其如玉" charset="-122"/>
                <a:sym typeface="+mn-ea"/>
              </a:rPr>
              <a:t>菊花为短日照植物</a:t>
            </a:r>
            <a:r>
              <a:rPr lang="zh-CN" altLang="en-US" sz="2000" b="1" smtClean="0">
                <a:solidFill>
                  <a:srgbClr val="FF3300"/>
                </a:solidFill>
                <a:latin typeface="言念君子温其如玉" charset="-122"/>
                <a:ea typeface="言念君子温其如玉" charset="-122"/>
                <a:sym typeface="+mn-ea"/>
              </a:rPr>
              <a:t>（光）</a:t>
            </a:r>
            <a:endParaRPr lang="zh-CN" altLang="en-US" sz="2000">
              <a:latin typeface="言念君子温其如玉" charset="-122"/>
              <a:ea typeface="言念君子温其如玉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2"/>
          <a:srcRect l="15262" r="20660"/>
          <a:stretch>
            <a:fillRect/>
          </a:stretch>
        </p:blipFill>
        <p:spPr>
          <a:xfrm>
            <a:off x="8182610" y="118745"/>
            <a:ext cx="2933700" cy="28600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6" grpId="2"/>
      <p:bldP spid="51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8435" name="Picture 3"/>
          <p:cNvPicPr>
            <a:picLocks noGrp="1" noChangeAspect="1" noChangeArrowheads="1"/>
          </p:cNvPicPr>
          <p:nvPr>
            <p:ph idx="4294967295"/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350" y="288925"/>
            <a:ext cx="3644265" cy="2567940"/>
          </a:xfr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485775" y="2940685"/>
            <a:ext cx="26263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smtClean="0">
                <a:solidFill>
                  <a:srgbClr val="FF3300"/>
                </a:solidFill>
                <a:latin typeface="言念君子温其如玉" charset="-122"/>
                <a:ea typeface="言念君子温其如玉" charset="-122"/>
                <a:sym typeface="+mn-ea"/>
              </a:rPr>
              <a:t>深海中会发光的鱼</a:t>
            </a:r>
            <a:endParaRPr lang="zh-CN" altLang="en-US" sz="2400" b="1" smtClean="0">
              <a:solidFill>
                <a:srgbClr val="FF33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pic>
        <p:nvPicPr>
          <p:cNvPr id="19460" name="Picture 3"/>
          <p:cNvPicPr>
            <a:picLocks noGrp="1" noChangeAspect="1" noChangeArrowheads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76975" y="288925"/>
            <a:ext cx="2395855" cy="256857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6664325" y="294068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+mn-ea"/>
              </a:rPr>
              <a:t>电鳐放电</a:t>
            </a:r>
            <a:endParaRPr lang="zh-CN" altLang="en-US" sz="24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pic>
        <p:nvPicPr>
          <p:cNvPr id="20484" name="Picture 3"/>
          <p:cNvPicPr>
            <a:picLocks noGrp="1" noChangeAspect="1" noChangeArrowheads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734425" y="288925"/>
            <a:ext cx="3330575" cy="256095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9491980" y="2940685"/>
            <a:ext cx="1713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/>
            <a:r>
              <a:rPr lang="zh-CN" altLang="en-US" sz="2400" b="1" smtClean="0">
                <a:solidFill>
                  <a:srgbClr val="FF3300"/>
                </a:solidFill>
                <a:latin typeface="言念君子温其如玉" charset="-122"/>
                <a:ea typeface="言念君子温其如玉" charset="-122"/>
                <a:sym typeface="+mn-ea"/>
              </a:rPr>
              <a:t>蛛网的振动</a:t>
            </a:r>
            <a:endParaRPr lang="zh-CN" altLang="en-US" sz="2400" b="1" smtClean="0">
              <a:solidFill>
                <a:srgbClr val="FF33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pic>
        <p:nvPicPr>
          <p:cNvPr id="5128" name="图片 51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912235" y="288925"/>
            <a:ext cx="2279650" cy="2568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4237990" y="2940685"/>
            <a:ext cx="1713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smtClean="0">
                <a:solidFill>
                  <a:srgbClr val="FF3300"/>
                </a:solidFill>
                <a:latin typeface="言念君子温其如玉" charset="-122"/>
                <a:ea typeface="言念君子温其如玉" charset="-122"/>
                <a:sym typeface="+mn-ea"/>
              </a:rPr>
              <a:t>鸟类的鸣叫</a:t>
            </a:r>
            <a:endParaRPr lang="zh-CN" altLang="en-US" sz="2400" b="1" smtClean="0">
              <a:solidFill>
                <a:srgbClr val="FF33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5"/>
            </p:custDataLst>
          </p:nvPr>
        </p:nvSpPr>
        <p:spPr>
          <a:xfrm>
            <a:off x="3676289" y="3728552"/>
            <a:ext cx="459105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楷体" panose="02010609060101010101" pitchFamily="49" charset="-122"/>
              </a:rPr>
              <a:t>吸收红光、远红光可逆转换的光受体（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楷体" panose="02010609060101010101" pitchFamily="49" charset="-122"/>
              </a:rPr>
              <a:t>色素蛋白质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楷体" panose="02010609060101010101" pitchFamily="49" charset="-122"/>
              </a:rPr>
              <a:t>），称之为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楷体" panose="02010609060101010101" pitchFamily="49" charset="-122"/>
              </a:rPr>
              <a:t>光敏色素</a:t>
            </a:r>
            <a:r>
              <a:rPr lang="zh-CN" altLang="en-US" sz="2800" b="1">
                <a:solidFill>
                  <a:srgbClr val="000000"/>
                </a:solidFill>
                <a:latin typeface="言念君子温其如玉" charset="-122"/>
                <a:ea typeface="言念君子温其如玉" charset="-122"/>
                <a:cs typeface="楷体" panose="02010609060101010101" pitchFamily="49" charset="-122"/>
              </a:rPr>
              <a:t>；其生理作用甚为广泛，它影响植物一生的形态建成，从种子萌发到开花、结果及衰老。</a:t>
            </a:r>
            <a:endParaRPr lang="zh-CN" altLang="en-US" sz="2800" b="1">
              <a:solidFill>
                <a:srgbClr val="000000"/>
              </a:solidFill>
              <a:latin typeface="言念君子温其如玉" charset="-122"/>
              <a:ea typeface="言念君子温其如玉" charset="-122"/>
              <a:cs typeface="楷体" panose="02010609060101010101" pitchFamily="49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6"/>
            </p:custDataLst>
          </p:nvPr>
        </p:nvGrpSpPr>
        <p:grpSpPr>
          <a:xfrm>
            <a:off x="8734699" y="3611712"/>
            <a:ext cx="3185067" cy="3046121"/>
            <a:chOff x="9495" y="6203"/>
            <a:chExt cx="3931" cy="4228"/>
          </a:xfrm>
        </p:grpSpPr>
        <p:grpSp>
          <p:nvGrpSpPr>
            <p:cNvPr id="21" name="组合 20"/>
            <p:cNvGrpSpPr/>
            <p:nvPr>
              <p:custDataLst>
                <p:tags r:id="rId17"/>
              </p:custDataLst>
            </p:nvPr>
          </p:nvGrpSpPr>
          <p:grpSpPr>
            <a:xfrm>
              <a:off x="9495" y="6203"/>
              <a:ext cx="3931" cy="4228"/>
              <a:chOff x="449" y="6203"/>
              <a:chExt cx="3931" cy="4228"/>
            </a:xfrm>
          </p:grpSpPr>
          <p:pic>
            <p:nvPicPr>
              <p:cNvPr id="23" name="图片 22" descr="C:\Users\Administrator\Desktop\34\图片1_副本.png图片1_副本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449" y="6203"/>
                <a:ext cx="3697" cy="3630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063" y="9877"/>
                <a:ext cx="3317" cy="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言念君子温其如玉" charset="-122"/>
                    <a:ea typeface="言念君子温其如玉" charset="-122"/>
                    <a:cs typeface="宋体" panose="02010600030101010101" pitchFamily="2" charset="-122"/>
                    <a:sym typeface="+mn-ea"/>
                  </a:rPr>
                  <a:t>蛇的颊窝（温度）</a:t>
                </a: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言念君子温其如玉" charset="-122"/>
                  <a:ea typeface="言念君子温其如玉" charset="-122"/>
                  <a:cs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22" name="椭圆 21"/>
            <p:cNvSpPr/>
            <p:nvPr>
              <p:custDataLst>
                <p:tags r:id="rId21"/>
              </p:custDataLst>
            </p:nvPr>
          </p:nvSpPr>
          <p:spPr>
            <a:xfrm>
              <a:off x="9790" y="8465"/>
              <a:ext cx="352" cy="341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言念君子温其如玉" charset="-122"/>
                <a:ea typeface="言念君子温其如玉" charset="-122"/>
                <a:cs typeface="Arial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22"/>
            </p:custDataLst>
          </p:nvPr>
        </p:nvGrpSpPr>
        <p:grpSpPr>
          <a:xfrm>
            <a:off x="274594" y="3619967"/>
            <a:ext cx="3176270" cy="3044825"/>
            <a:chOff x="665" y="6205"/>
            <a:chExt cx="5002" cy="4795"/>
          </a:xfrm>
        </p:grpSpPr>
        <p:pic>
          <p:nvPicPr>
            <p:cNvPr id="26" name="图片 25" descr="C:\Users\Administrator\Desktop\34\d01373f082025aaf83d9f63df7edab64024f1a58.jpgd01373f082025aaf83d9f63df7edab64024f1a58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3"/>
            <a:srcRect l="15262" r="20660"/>
            <a:stretch>
              <a:fillRect/>
            </a:stretch>
          </p:blipFill>
          <p:spPr>
            <a:xfrm>
              <a:off x="665" y="6205"/>
              <a:ext cx="5002" cy="4106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>
              <p:custDataLst>
                <p:tags r:id="rId25"/>
              </p:custDataLst>
            </p:nvPr>
          </p:nvSpPr>
          <p:spPr>
            <a:xfrm>
              <a:off x="949" y="10372"/>
              <a:ext cx="443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FF0000"/>
                  </a:solidFill>
                  <a:latin typeface="言念君子温其如玉" charset="-122"/>
                  <a:ea typeface="言念君子温其如玉" charset="-122"/>
                  <a:cs typeface="宋体" panose="02010600030101010101" pitchFamily="2" charset="-122"/>
                  <a:sym typeface="+mn-ea"/>
                </a:rPr>
                <a:t>植物的生长（光敏色素）</a:t>
              </a:r>
              <a:endParaRPr lang="zh-CN" altLang="en-US" sz="20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4" grpId="0"/>
      <p:bldP spid="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6626" name="文本框 17715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4127" y="382587"/>
            <a:ext cx="482600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4000" b="1">
                <a:latin typeface="言念君子温其如玉" charset="-122"/>
                <a:ea typeface="言念君子温其如玉" charset="-122"/>
              </a:rPr>
              <a:t>科学家的实验：</a:t>
            </a:r>
            <a:endParaRPr lang="zh-CN" altLang="en-US" sz="4000" b="1">
              <a:latin typeface="言念君子温其如玉" charset="-122"/>
              <a:ea typeface="言念君子温其如玉" charset="-122"/>
            </a:endParaRPr>
          </a:p>
        </p:txBody>
      </p:sp>
      <p:sp>
        <p:nvSpPr>
          <p:cNvPr id="26627" name="文本框 17715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45845" y="4944110"/>
            <a:ext cx="9594215" cy="116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实验</a:t>
            </a:r>
            <a:r>
              <a:rPr lang="en-US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：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把一只雌蛾关在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笼子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里，吸引了大量雄蛾来交尾。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实验</a:t>
            </a:r>
            <a:r>
              <a:rPr lang="en-US" altLang="zh-CN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：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把雌蛾装进</a:t>
            </a:r>
            <a:r>
              <a:rPr lang="zh-CN" altLang="en-US" sz="28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密闭</a:t>
            </a:r>
            <a:r>
              <a:rPr lang="zh-CN" altLang="en-US" sz="2800" b="1">
                <a:latin typeface="言念君子温其如玉" charset="-122"/>
                <a:ea typeface="言念君子温其如玉" charset="-122"/>
                <a:cs typeface="言念君子温其如玉" charset="-122"/>
              </a:rPr>
              <a:t>透明容器后，雄蛾对雌蛾视而不见。</a:t>
            </a:r>
            <a:endParaRPr lang="zh-CN" altLang="en-US" sz="2800" b="1"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sp>
        <p:nvSpPr>
          <p:cNvPr id="177156" name="文本框 17715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3915" y="1089025"/>
            <a:ext cx="895413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sz="36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——</a:t>
            </a:r>
            <a:r>
              <a:rPr lang="zh-CN" altLang="en-US" sz="36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雌蛾和雄蛾是通过</a:t>
            </a:r>
            <a:r>
              <a:rPr lang="zh-CN" altLang="en-US" sz="36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物理信息</a:t>
            </a:r>
            <a:r>
              <a:rPr lang="zh-CN" altLang="en-US" sz="3600" b="1">
                <a:solidFill>
                  <a:schemeClr val="accent5"/>
                </a:solidFill>
                <a:latin typeface="言念君子温其如玉" charset="-122"/>
                <a:ea typeface="言念君子温其如玉" charset="-122"/>
                <a:cs typeface="言念君子温其如玉" charset="-122"/>
              </a:rPr>
              <a:t>联系吗？</a:t>
            </a:r>
            <a:endParaRPr lang="zh-CN" altLang="en-US" sz="3600" b="1">
              <a:solidFill>
                <a:schemeClr val="accent5"/>
              </a:solidFill>
              <a:latin typeface="言念君子温其如玉" charset="-122"/>
              <a:ea typeface="言念君子温其如玉" charset="-122"/>
              <a:cs typeface="言念君子温其如玉" charset="-122"/>
            </a:endParaRPr>
          </a:p>
        </p:txBody>
      </p:sp>
      <p:grpSp>
        <p:nvGrpSpPr>
          <p:cNvPr id="2" name="组合 177171"/>
          <p:cNvGrpSpPr/>
          <p:nvPr>
            <p:custDataLst>
              <p:tags r:id="rId6"/>
            </p:custDataLst>
          </p:nvPr>
        </p:nvGrpSpPr>
        <p:grpSpPr>
          <a:xfrm>
            <a:off x="433705" y="1897380"/>
            <a:ext cx="5631815" cy="2798445"/>
            <a:chOff x="2018" y="1842"/>
            <a:chExt cx="3537" cy="1610"/>
          </a:xfrm>
        </p:grpSpPr>
        <p:pic>
          <p:nvPicPr>
            <p:cNvPr id="26630" name="图片 177169" descr="601E98163F01B188D38A83974F44DBD7_800">
              <a:hlinkClick r:id="rId9"/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/>
            <a:srcRect r="-43" b="-73"/>
            <a:stretch>
              <a:fillRect/>
            </a:stretch>
          </p:blipFill>
          <p:spPr bwMode="auto">
            <a:xfrm>
              <a:off x="2018" y="1842"/>
              <a:ext cx="1746" cy="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</p:pic>
        <p:pic>
          <p:nvPicPr>
            <p:cNvPr id="26631" name="图片 177170" descr="601E98163F01B188D38A83974F44DBD7_800">
              <a:hlinkClick r:id="rId9"/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7"/>
            <a:srcRect r="-43" b="-73"/>
            <a:stretch>
              <a:fillRect/>
            </a:stretch>
          </p:blipFill>
          <p:spPr bwMode="auto">
            <a:xfrm flipH="1">
              <a:off x="3741" y="1842"/>
              <a:ext cx="1814" cy="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</p:pic>
      </p:grpSp>
      <p:pic>
        <p:nvPicPr>
          <p:cNvPr id="27651" name="Picture 2"/>
          <p:cNvPicPr>
            <a:picLocks noGrp="1" noChangeAspect="1" noChangeArrowheads="1"/>
          </p:cNvPicPr>
          <p:nvPr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11265" y="1885950"/>
            <a:ext cx="5616575" cy="282130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3"/>
            </p:custDataLst>
          </p:nvPr>
        </p:nvSpPr>
        <p:spPr>
          <a:xfrm>
            <a:off x="6311265" y="4269105"/>
            <a:ext cx="3542665" cy="4603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2400" b="1" smtClean="0">
                <a:solidFill>
                  <a:schemeClr val="tx1"/>
                </a:solidFill>
                <a:latin typeface="言念君子温其如玉" charset="-122"/>
                <a:ea typeface="言念君子温其如玉" charset="-122"/>
                <a:sym typeface="+mn-ea"/>
              </a:rPr>
              <a:t>许多昆虫能释放</a:t>
            </a:r>
            <a:r>
              <a:rPr lang="zh-CN" altLang="en-US" sz="2400" b="1" smtClean="0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+mn-ea"/>
              </a:rPr>
              <a:t>性外激素</a:t>
            </a:r>
            <a:endParaRPr lang="zh-CN" altLang="en-US" sz="2400" b="1" smtClean="0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4"/>
            </p:custDataLst>
          </p:nvPr>
        </p:nvSpPr>
        <p:spPr>
          <a:xfrm>
            <a:off x="4705985" y="371475"/>
            <a:ext cx="201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言念君子温其如玉" charset="-122"/>
                <a:ea typeface="言念君子温其如玉" charset="-122"/>
                <a:sym typeface="+mn-ea"/>
              </a:rPr>
              <a:t>化学信息</a:t>
            </a:r>
            <a:endParaRPr lang="zh-CN" altLang="en-US" sz="3600" b="1">
              <a:solidFill>
                <a:srgbClr val="FF0000"/>
              </a:solidFill>
              <a:latin typeface="言念君子温其如玉" charset="-122"/>
              <a:ea typeface="言念君子温其如玉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6" grpId="0"/>
      <p:bldP spid="26627" grpId="1"/>
      <p:bldP spid="3" grpId="3"/>
      <p:bldP spid="4" grpId="4"/>
    </p:bldLst>
  </p:timing>
</p:sld>
</file>

<file path=ppt/tags/tag1.xml><?xml version="1.0" encoding="utf-8"?>
<p:tagLst xmlns:p="http://schemas.openxmlformats.org/presentationml/2006/main">
  <p:tag name="AS_UNIQUEID" val="2971"/>
</p:tagLst>
</file>

<file path=ppt/tags/tag10.xml><?xml version="1.0" encoding="utf-8"?>
<p:tagLst xmlns:p="http://schemas.openxmlformats.org/presentationml/2006/main">
  <p:tag name="AS_UNIQUEID" val="1630"/>
</p:tagLst>
</file>

<file path=ppt/tags/tag100.xml><?xml version="1.0" encoding="utf-8"?>
<p:tagLst xmlns:p="http://schemas.openxmlformats.org/presentationml/2006/main">
  <p:tag name="AS_UNIQUEID" val="287"/>
</p:tagLst>
</file>

<file path=ppt/tags/tag101.xml><?xml version="1.0" encoding="utf-8"?>
<p:tagLst xmlns:p="http://schemas.openxmlformats.org/presentationml/2006/main">
  <p:tag name="AS_UNIQUEID" val="288"/>
</p:tagLst>
</file>

<file path=ppt/tags/tag102.xml><?xml version="1.0" encoding="utf-8"?>
<p:tagLst xmlns:p="http://schemas.openxmlformats.org/presentationml/2006/main">
  <p:tag name="AS_UNIQUEID" val="289"/>
</p:tagLst>
</file>

<file path=ppt/tags/tag103.xml><?xml version="1.0" encoding="utf-8"?>
<p:tagLst xmlns:p="http://schemas.openxmlformats.org/presentationml/2006/main">
  <p:tag name="AS_UNIQUEID" val="290"/>
</p:tagLst>
</file>

<file path=ppt/tags/tag104.xml><?xml version="1.0" encoding="utf-8"?>
<p:tagLst xmlns:p="http://schemas.openxmlformats.org/presentationml/2006/main">
  <p:tag name="AS_UNIQUEID" val="2989"/>
</p:tagLst>
</file>

<file path=ppt/tags/tag105.xml><?xml version="1.0" encoding="utf-8"?>
<p:tagLst xmlns:p="http://schemas.openxmlformats.org/presentationml/2006/main">
  <p:tag name="AS_UNIQUEID" val="292"/>
</p:tagLst>
</file>

<file path=ppt/tags/tag106.xml><?xml version="1.0" encoding="utf-8"?>
<p:tagLst xmlns:p="http://schemas.openxmlformats.org/presentationml/2006/main">
  <p:tag name="AS_UNIQUEID" val="293"/>
</p:tagLst>
</file>

<file path=ppt/tags/tag107.xml><?xml version="1.0" encoding="utf-8"?>
<p:tagLst xmlns:p="http://schemas.openxmlformats.org/presentationml/2006/main">
  <p:tag name="AS_UNIQUEID" val="294"/>
</p:tagLst>
</file>

<file path=ppt/tags/tag108.xml><?xml version="1.0" encoding="utf-8"?>
<p:tagLst xmlns:p="http://schemas.openxmlformats.org/presentationml/2006/main">
  <p:tag name="AS_UNIQUEID" val="295"/>
</p:tagLst>
</file>

<file path=ppt/tags/tag109.xml><?xml version="1.0" encoding="utf-8"?>
<p:tagLst xmlns:p="http://schemas.openxmlformats.org/presentationml/2006/main">
  <p:tag name="AS_UNIQUEID" val="296"/>
</p:tagLst>
</file>

<file path=ppt/tags/tag11.xml><?xml version="1.0" encoding="utf-8"?>
<p:tagLst xmlns:p="http://schemas.openxmlformats.org/presentationml/2006/main">
  <p:tag name="AS_UNIQUEID" val="1631"/>
</p:tagLst>
</file>

<file path=ppt/tags/tag110.xml><?xml version="1.0" encoding="utf-8"?>
<p:tagLst xmlns:p="http://schemas.openxmlformats.org/presentationml/2006/main">
  <p:tag name="AS_UNIQUEID" val="297"/>
</p:tagLst>
</file>

<file path=ppt/tags/tag111.xml><?xml version="1.0" encoding="utf-8"?>
<p:tagLst xmlns:p="http://schemas.openxmlformats.org/presentationml/2006/main">
  <p:tag name="AS_UNIQUEID" val="298"/>
</p:tagLst>
</file>

<file path=ppt/tags/tag112.xml><?xml version="1.0" encoding="utf-8"?>
<p:tagLst xmlns:p="http://schemas.openxmlformats.org/presentationml/2006/main">
  <p:tag name="AS_UNIQUEID" val="299"/>
</p:tagLst>
</file>

<file path=ppt/tags/tag113.xml><?xml version="1.0" encoding="utf-8"?>
<p:tagLst xmlns:p="http://schemas.openxmlformats.org/presentationml/2006/main">
  <p:tag name="AS_UNIQUEID" val="2990"/>
</p:tagLst>
</file>

<file path=ppt/tags/tag114.xml><?xml version="1.0" encoding="utf-8"?>
<p:tagLst xmlns:p="http://schemas.openxmlformats.org/presentationml/2006/main">
  <p:tag name="AS_UNIQUEID" val="301"/>
</p:tagLst>
</file>

<file path=ppt/tags/tag115.xml><?xml version="1.0" encoding="utf-8"?>
<p:tagLst xmlns:p="http://schemas.openxmlformats.org/presentationml/2006/main">
  <p:tag name="AS_UNIQUEID" val="302"/>
</p:tagLst>
</file>

<file path=ppt/tags/tag116.xml><?xml version="1.0" encoding="utf-8"?>
<p:tagLst xmlns:p="http://schemas.openxmlformats.org/presentationml/2006/main">
  <p:tag name="AS_UNIQUEID" val="303"/>
</p:tagLst>
</file>

<file path=ppt/tags/tag117.xml><?xml version="1.0" encoding="utf-8"?>
<p:tagLst xmlns:p="http://schemas.openxmlformats.org/presentationml/2006/main">
  <p:tag name="AS_UNIQUEID" val="304"/>
</p:tagLst>
</file>

<file path=ppt/tags/tag118.xml><?xml version="1.0" encoding="utf-8"?>
<p:tagLst xmlns:p="http://schemas.openxmlformats.org/presentationml/2006/main">
  <p:tag name="AS_UNIQUEID" val="2991"/>
</p:tagLst>
</file>

<file path=ppt/tags/tag119.xml><?xml version="1.0" encoding="utf-8"?>
<p:tagLst xmlns:p="http://schemas.openxmlformats.org/presentationml/2006/main">
  <p:tag name="AS_UNIQUEID" val="306"/>
</p:tagLst>
</file>

<file path=ppt/tags/tag12.xml><?xml version="1.0" encoding="utf-8"?>
<p:tagLst xmlns:p="http://schemas.openxmlformats.org/presentationml/2006/main">
  <p:tag name="AS_UNIQUEID" val="1632"/>
</p:tagLst>
</file>

<file path=ppt/tags/tag120.xml><?xml version="1.0" encoding="utf-8"?>
<p:tagLst xmlns:p="http://schemas.openxmlformats.org/presentationml/2006/main">
  <p:tag name="AS_UNIQUEID" val="307"/>
</p:tagLst>
</file>

<file path=ppt/tags/tag121.xml><?xml version="1.0" encoding="utf-8"?>
<p:tagLst xmlns:p="http://schemas.openxmlformats.org/presentationml/2006/main">
  <p:tag name="AS_UNIQUEID" val="308"/>
</p:tagLst>
</file>

<file path=ppt/tags/tag122.xml><?xml version="1.0" encoding="utf-8"?>
<p:tagLst xmlns:p="http://schemas.openxmlformats.org/presentationml/2006/main">
  <p:tag name="AS_UNIQUEID" val="2992"/>
</p:tagLst>
</file>

<file path=ppt/tags/tag123.xml><?xml version="1.0" encoding="utf-8"?>
<p:tagLst xmlns:p="http://schemas.openxmlformats.org/presentationml/2006/main">
  <p:tag name="AS_UNIQUEID" val="310"/>
</p:tagLst>
</file>

<file path=ppt/tags/tag124.xml><?xml version="1.0" encoding="utf-8"?>
<p:tagLst xmlns:p="http://schemas.openxmlformats.org/presentationml/2006/main">
  <p:tag name="AS_UNIQUEID" val="311"/>
</p:tagLst>
</file>

<file path=ppt/tags/tag125.xml><?xml version="1.0" encoding="utf-8"?>
<p:tagLst xmlns:p="http://schemas.openxmlformats.org/presentationml/2006/main">
  <p:tag name="AS_UNIQUEID" val="312"/>
</p:tagLst>
</file>

<file path=ppt/tags/tag126.xml><?xml version="1.0" encoding="utf-8"?>
<p:tagLst xmlns:p="http://schemas.openxmlformats.org/presentationml/2006/main">
  <p:tag name="AS_UNIQUEID" val="313"/>
</p:tagLst>
</file>

<file path=ppt/tags/tag127.xml><?xml version="1.0" encoding="utf-8"?>
<p:tagLst xmlns:p="http://schemas.openxmlformats.org/presentationml/2006/main">
  <p:tag name="AS_UNIQUEID" val="314"/>
</p:tagLst>
</file>

<file path=ppt/tags/tag128.xml><?xml version="1.0" encoding="utf-8"?>
<p:tagLst xmlns:p="http://schemas.openxmlformats.org/presentationml/2006/main">
  <p:tag name="AS_UNIQUEID" val="315"/>
</p:tagLst>
</file>

<file path=ppt/tags/tag129.xml><?xml version="1.0" encoding="utf-8"?>
<p:tagLst xmlns:p="http://schemas.openxmlformats.org/presentationml/2006/main">
  <p:tag name="AS_UNIQUEID" val="2993"/>
</p:tagLst>
</file>

<file path=ppt/tags/tag13.xml><?xml version="1.0" encoding="utf-8"?>
<p:tagLst xmlns:p="http://schemas.openxmlformats.org/presentationml/2006/main">
  <p:tag name="AS_UNIQUEID" val="2973"/>
</p:tagLst>
</file>

<file path=ppt/tags/tag130.xml><?xml version="1.0" encoding="utf-8"?>
<p:tagLst xmlns:p="http://schemas.openxmlformats.org/presentationml/2006/main">
  <p:tag name="AS_UNIQUEID" val="317"/>
</p:tagLst>
</file>

<file path=ppt/tags/tag131.xml><?xml version="1.0" encoding="utf-8"?>
<p:tagLst xmlns:p="http://schemas.openxmlformats.org/presentationml/2006/main">
  <p:tag name="AS_UNIQUEID" val="318"/>
</p:tagLst>
</file>

<file path=ppt/tags/tag132.xml><?xml version="1.0" encoding="utf-8"?>
<p:tagLst xmlns:p="http://schemas.openxmlformats.org/presentationml/2006/main">
  <p:tag name="AS_UNIQUEID" val="319"/>
</p:tagLst>
</file>

<file path=ppt/tags/tag133.xml><?xml version="1.0" encoding="utf-8"?>
<p:tagLst xmlns:p="http://schemas.openxmlformats.org/presentationml/2006/main">
  <p:tag name="AS_UNIQUEID" val="320"/>
</p:tagLst>
</file>

<file path=ppt/tags/tag134.xml><?xml version="1.0" encoding="utf-8"?>
<p:tagLst xmlns:p="http://schemas.openxmlformats.org/presentationml/2006/main">
  <p:tag name="AS_UNIQUEID" val="321"/>
</p:tagLst>
</file>

<file path=ppt/tags/tag135.xml><?xml version="1.0" encoding="utf-8"?>
<p:tagLst xmlns:p="http://schemas.openxmlformats.org/presentationml/2006/main">
  <p:tag name="AS_UNIQUEID" val="322"/>
</p:tagLst>
</file>

<file path=ppt/tags/tag136.xml><?xml version="1.0" encoding="utf-8"?>
<p:tagLst xmlns:p="http://schemas.openxmlformats.org/presentationml/2006/main">
  <p:tag name="AS_UNIQUEID" val="2994"/>
</p:tagLst>
</file>

<file path=ppt/tags/tag137.xml><?xml version="1.0" encoding="utf-8"?>
<p:tagLst xmlns:p="http://schemas.openxmlformats.org/presentationml/2006/main">
  <p:tag name="AS_UNIQUEID" val="324"/>
</p:tagLst>
</file>

<file path=ppt/tags/tag138.xml><?xml version="1.0" encoding="utf-8"?>
<p:tagLst xmlns:p="http://schemas.openxmlformats.org/presentationml/2006/main">
  <p:tag name="AS_UNIQUEID" val="325"/>
</p:tagLst>
</file>

<file path=ppt/tags/tag139.xml><?xml version="1.0" encoding="utf-8"?>
<p:tagLst xmlns:p="http://schemas.openxmlformats.org/presentationml/2006/main">
  <p:tag name="AS_UNIQUEID" val="326"/>
</p:tagLst>
</file>

<file path=ppt/tags/tag14.xml><?xml version="1.0" encoding="utf-8"?>
<p:tagLst xmlns:p="http://schemas.openxmlformats.org/presentationml/2006/main">
  <p:tag name="AS_UNIQUEID" val="1634"/>
</p:tagLst>
</file>

<file path=ppt/tags/tag140.xml><?xml version="1.0" encoding="utf-8"?>
<p:tagLst xmlns:p="http://schemas.openxmlformats.org/presentationml/2006/main">
  <p:tag name="AS_UNIQUEID" val="327"/>
</p:tagLst>
</file>

<file path=ppt/tags/tag141.xml><?xml version="1.0" encoding="utf-8"?>
<p:tagLst xmlns:p="http://schemas.openxmlformats.org/presentationml/2006/main">
  <p:tag name="AS_UNIQUEID" val="328"/>
</p:tagLst>
</file>

<file path=ppt/tags/tag142.xml><?xml version="1.0" encoding="utf-8"?>
<p:tagLst xmlns:p="http://schemas.openxmlformats.org/presentationml/2006/main">
  <p:tag name="AS_UNIQUEID" val="2995"/>
</p:tagLst>
</file>

<file path=ppt/tags/tag143.xml><?xml version="1.0" encoding="utf-8"?>
<p:tagLst xmlns:p="http://schemas.openxmlformats.org/presentationml/2006/main">
  <p:tag name="AS_UNIQUEID" val="330"/>
</p:tagLst>
</file>

<file path=ppt/tags/tag144.xml><?xml version="1.0" encoding="utf-8"?>
<p:tagLst xmlns:p="http://schemas.openxmlformats.org/presentationml/2006/main">
  <p:tag name="AS_UNIQUEID" val="331"/>
</p:tagLst>
</file>

<file path=ppt/tags/tag145.xml><?xml version="1.0" encoding="utf-8"?>
<p:tagLst xmlns:p="http://schemas.openxmlformats.org/presentationml/2006/main">
  <p:tag name="AS_UNIQUEID" val="332"/>
</p:tagLst>
</file>

<file path=ppt/tags/tag146.xml><?xml version="1.0" encoding="utf-8"?>
<p:tagLst xmlns:p="http://schemas.openxmlformats.org/presentationml/2006/main">
  <p:tag name="AS_UNIQUEID" val="333"/>
</p:tagLst>
</file>

<file path=ppt/tags/tag147.xml><?xml version="1.0" encoding="utf-8"?>
<p:tagLst xmlns:p="http://schemas.openxmlformats.org/presentationml/2006/main">
  <p:tag name="AS_UNIQUEID" val="334"/>
</p:tagLst>
</file>

<file path=ppt/tags/tag148.xml><?xml version="1.0" encoding="utf-8"?>
<p:tagLst xmlns:p="http://schemas.openxmlformats.org/presentationml/2006/main">
  <p:tag name="AS_UNIQUEID" val="2996"/>
</p:tagLst>
</file>

<file path=ppt/tags/tag149.xml><?xml version="1.0" encoding="utf-8"?>
<p:tagLst xmlns:p="http://schemas.openxmlformats.org/presentationml/2006/main">
  <p:tag name="AS_UNIQUEID" val="336"/>
</p:tagLst>
</file>

<file path=ppt/tags/tag15.xml><?xml version="1.0" encoding="utf-8"?>
<p:tagLst xmlns:p="http://schemas.openxmlformats.org/presentationml/2006/main">
  <p:tag name="AS_UNIQUEID" val="1635"/>
</p:tagLst>
</file>

<file path=ppt/tags/tag150.xml><?xml version="1.0" encoding="utf-8"?>
<p:tagLst xmlns:p="http://schemas.openxmlformats.org/presentationml/2006/main">
  <p:tag name="AS_UNIQUEID" val="337"/>
</p:tagLst>
</file>

<file path=ppt/tags/tag151.xml><?xml version="1.0" encoding="utf-8"?>
<p:tagLst xmlns:p="http://schemas.openxmlformats.org/presentationml/2006/main">
  <p:tag name="AS_UNIQUEID" val="338"/>
</p:tagLst>
</file>

<file path=ppt/tags/tag152.xml><?xml version="1.0" encoding="utf-8"?>
<p:tagLst xmlns:p="http://schemas.openxmlformats.org/presentationml/2006/main">
  <p:tag name="AS_UNIQUEID" val="339"/>
</p:tagLst>
</file>

<file path=ppt/tags/tag153.xml><?xml version="1.0" encoding="utf-8"?>
<p:tagLst xmlns:p="http://schemas.openxmlformats.org/presentationml/2006/main">
  <p:tag name="AS_UNIQUEID" val="2997"/>
</p:tagLst>
</file>

<file path=ppt/tags/tag154.xml><?xml version="1.0" encoding="utf-8"?>
<p:tagLst xmlns:p="http://schemas.openxmlformats.org/presentationml/2006/main">
  <p:tag name="AS_UNIQUEID" val="341"/>
</p:tagLst>
</file>

<file path=ppt/tags/tag155.xml><?xml version="1.0" encoding="utf-8"?>
<p:tagLst xmlns:p="http://schemas.openxmlformats.org/presentationml/2006/main">
  <p:tag name="AS_UNIQUEID" val="342"/>
</p:tagLst>
</file>

<file path=ppt/tags/tag156.xml><?xml version="1.0" encoding="utf-8"?>
<p:tagLst xmlns:p="http://schemas.openxmlformats.org/presentationml/2006/main">
  <p:tag name="AS_UNIQUEID" val="2998"/>
</p:tagLst>
</file>

<file path=ppt/tags/tag157.xml><?xml version="1.0" encoding="utf-8"?>
<p:tagLst xmlns:p="http://schemas.openxmlformats.org/presentationml/2006/main">
  <p:tag name="AS_UNIQUEID" val="344"/>
</p:tagLst>
</file>

<file path=ppt/tags/tag158.xml><?xml version="1.0" encoding="utf-8"?>
<p:tagLst xmlns:p="http://schemas.openxmlformats.org/presentationml/2006/main">
  <p:tag name="AS_UNIQUEID" val="345"/>
</p:tagLst>
</file>

<file path=ppt/tags/tag159.xml><?xml version="1.0" encoding="utf-8"?>
<p:tagLst xmlns:p="http://schemas.openxmlformats.org/presentationml/2006/main">
  <p:tag name="AS_UNIQUEID" val="2999"/>
</p:tagLst>
</file>

<file path=ppt/tags/tag16.xml><?xml version="1.0" encoding="utf-8"?>
<p:tagLst xmlns:p="http://schemas.openxmlformats.org/presentationml/2006/main">
  <p:tag name="AS_UNIQUEID" val="1636"/>
</p:tagLst>
</file>

<file path=ppt/tags/tag160.xml><?xml version="1.0" encoding="utf-8"?>
<p:tagLst xmlns:p="http://schemas.openxmlformats.org/presentationml/2006/main">
  <p:tag name="AS_UNIQUEID" val="347"/>
</p:tagLst>
</file>

<file path=ppt/tags/tag161.xml><?xml version="1.0" encoding="utf-8"?>
<p:tagLst xmlns:p="http://schemas.openxmlformats.org/presentationml/2006/main">
  <p:tag name="AS_UNIQUEID" val="348"/>
</p:tagLst>
</file>

<file path=ppt/tags/tag162.xml><?xml version="1.0" encoding="utf-8"?>
<p:tagLst xmlns:p="http://schemas.openxmlformats.org/presentationml/2006/main">
  <p:tag name="AS_UNIQUEID" val="3000"/>
</p:tagLst>
</file>

<file path=ppt/tags/tag163.xml><?xml version="1.0" encoding="utf-8"?>
<p:tagLst xmlns:p="http://schemas.openxmlformats.org/presentationml/2006/main">
  <p:tag name="AS_UNIQUEID" val="35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64.xml><?xml version="1.0" encoding="utf-8"?>
<p:tagLst xmlns:p="http://schemas.openxmlformats.org/presentationml/2006/main">
  <p:tag name="AS_UNIQUEID" val="35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65.xml><?xml version="1.0" encoding="utf-8"?>
<p:tagLst xmlns:p="http://schemas.openxmlformats.org/presentationml/2006/main">
  <p:tag name="AS_UNIQUEID" val="35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66.xml><?xml version="1.0" encoding="utf-8"?>
<p:tagLst xmlns:p="http://schemas.openxmlformats.org/presentationml/2006/main">
  <p:tag name="AS_UNIQUEID" val="3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67.xml><?xml version="1.0" encoding="utf-8"?>
<p:tagLst xmlns:p="http://schemas.openxmlformats.org/presentationml/2006/main">
  <p:tag name="AS_UNIQUEID" val="3001"/>
</p:tagLst>
</file>

<file path=ppt/tags/tag168.xml><?xml version="1.0" encoding="utf-8"?>
<p:tagLst xmlns:p="http://schemas.openxmlformats.org/presentationml/2006/main">
  <p:tag name="AS_UNIQUEID" val="355"/>
</p:tagLst>
</file>

<file path=ppt/tags/tag169.xml><?xml version="1.0" encoding="utf-8"?>
<p:tagLst xmlns:p="http://schemas.openxmlformats.org/presentationml/2006/main">
  <p:tag name="AS_UNIQUEID" val="356"/>
</p:tagLst>
</file>

<file path=ppt/tags/tag17.xml><?xml version="1.0" encoding="utf-8"?>
<p:tagLst xmlns:p="http://schemas.openxmlformats.org/presentationml/2006/main">
  <p:tag name="AS_UNIQUEID" val="1637"/>
</p:tagLst>
</file>

<file path=ppt/tags/tag170.xml><?xml version="1.0" encoding="utf-8"?>
<p:tagLst xmlns:p="http://schemas.openxmlformats.org/presentationml/2006/main">
  <p:tag name="AS_UNIQUEID" val="3002"/>
</p:tagLst>
</file>

<file path=ppt/tags/tag171.xml><?xml version="1.0" encoding="utf-8"?>
<p:tagLst xmlns:p="http://schemas.openxmlformats.org/presentationml/2006/main">
  <p:tag name="AS_UNIQUEID" val="358"/>
</p:tagLst>
</file>

<file path=ppt/tags/tag172.xml><?xml version="1.0" encoding="utf-8"?>
<p:tagLst xmlns:p="http://schemas.openxmlformats.org/presentationml/2006/main">
  <p:tag name="AS_UNIQUEID" val="3003"/>
</p:tagLst>
</file>

<file path=ppt/tags/tag173.xml><?xml version="1.0" encoding="utf-8"?>
<p:tagLst xmlns:p="http://schemas.openxmlformats.org/presentationml/2006/main">
  <p:tag name="AS_UNIQUEID" val="360"/>
</p:tagLst>
</file>

<file path=ppt/tags/tag174.xml><?xml version="1.0" encoding="utf-8"?>
<p:tagLst xmlns:p="http://schemas.openxmlformats.org/presentationml/2006/main">
  <p:tag name="AS_UNIQUEID" val="3004"/>
</p:tagLst>
</file>

<file path=ppt/tags/tag175.xml><?xml version="1.0" encoding="utf-8"?>
<p:tagLst xmlns:p="http://schemas.openxmlformats.org/presentationml/2006/main">
  <p:tag name="AS_UNIQUEID" val="362"/>
</p:tagLst>
</file>

<file path=ppt/tags/tag176.xml><?xml version="1.0" encoding="utf-8"?>
<p:tagLst xmlns:p="http://schemas.openxmlformats.org/presentationml/2006/main">
  <p:tag name="AS_UNIQUEID" val="3005"/>
</p:tagLst>
</file>

<file path=ppt/tags/tag177.xml><?xml version="1.0" encoding="utf-8"?>
<p:tagLst xmlns:p="http://schemas.openxmlformats.org/presentationml/2006/main">
  <p:tag name="AS_UNIQUEID" val="364"/>
</p:tagLst>
</file>

<file path=ppt/tags/tag178.xml><?xml version="1.0" encoding="utf-8"?>
<p:tagLst xmlns:p="http://schemas.openxmlformats.org/presentationml/2006/main">
  <p:tag name="AS_UNIQUEID" val="3006"/>
</p:tagLst>
</file>

<file path=ppt/tags/tag179.xml><?xml version="1.0" encoding="utf-8"?>
<p:tagLst xmlns:p="http://schemas.openxmlformats.org/presentationml/2006/main">
  <p:tag name="AS_UNIQUEID" val="366"/>
</p:tagLst>
</file>

<file path=ppt/tags/tag18.xml><?xml version="1.0" encoding="utf-8"?>
<p:tagLst xmlns:p="http://schemas.openxmlformats.org/presentationml/2006/main">
  <p:tag name="AS_UNIQUEID" val="1638"/>
</p:tagLst>
</file>

<file path=ppt/tags/tag180.xml><?xml version="1.0" encoding="utf-8"?>
<p:tagLst xmlns:p="http://schemas.openxmlformats.org/presentationml/2006/main">
  <p:tag name="AS_UNIQUEID" val="3007"/>
</p:tagLst>
</file>

<file path=ppt/tags/tag181.xml><?xml version="1.0" encoding="utf-8"?>
<p:tagLst xmlns:p="http://schemas.openxmlformats.org/presentationml/2006/main">
  <p:tag name="AS_UNIQUEID" val="368"/>
</p:tagLst>
</file>

<file path=ppt/tags/tag182.xml><?xml version="1.0" encoding="utf-8"?>
<p:tagLst xmlns:p="http://schemas.openxmlformats.org/presentationml/2006/main">
  <p:tag name="AS_UNIQUEID" val="3008"/>
</p:tagLst>
</file>

<file path=ppt/tags/tag183.xml><?xml version="1.0" encoding="utf-8"?>
<p:tagLst xmlns:p="http://schemas.openxmlformats.org/presentationml/2006/main">
  <p:tag name="AS_UNIQUEID" val="370"/>
</p:tagLst>
</file>

<file path=ppt/tags/tag184.xml><?xml version="1.0" encoding="utf-8"?>
<p:tagLst xmlns:p="http://schemas.openxmlformats.org/presentationml/2006/main">
  <p:tag name="AS_UNIQUEID" val="3009"/>
</p:tagLst>
</file>

<file path=ppt/tags/tag185.xml><?xml version="1.0" encoding="utf-8"?>
<p:tagLst xmlns:p="http://schemas.openxmlformats.org/presentationml/2006/main">
  <p:tag name="AS_UNIQUEID" val="449"/>
</p:tagLst>
</file>

<file path=ppt/tags/tag186.xml><?xml version="1.0" encoding="utf-8"?>
<p:tagLst xmlns:p="http://schemas.openxmlformats.org/presentationml/2006/main">
  <p:tag name="AS_UNIQUEID" val="450"/>
  <p:tag name="KSO_WM_UNIT_PLACING_PICTURE_USER_VIEWPORT" val="{&quot;height&quot;:10613,&quot;width&quot;:18868}"/>
  <p:tag name="REFSHAPE" val="636991700"/>
</p:tagLst>
</file>

<file path=ppt/tags/tag187.xml><?xml version="1.0" encoding="utf-8"?>
<p:tagLst xmlns:p="http://schemas.openxmlformats.org/presentationml/2006/main">
  <p:tag name="AS_UNIQUEID" val="451"/>
</p:tagLst>
</file>

<file path=ppt/tags/tag188.xml><?xml version="1.0" encoding="utf-8"?>
<p:tagLst xmlns:p="http://schemas.openxmlformats.org/presentationml/2006/main">
  <p:tag name="AS_UNIQUEID" val="452"/>
</p:tagLst>
</file>

<file path=ppt/tags/tag189.xml><?xml version="1.0" encoding="utf-8"?>
<p:tagLst xmlns:p="http://schemas.openxmlformats.org/presentationml/2006/main">
  <p:tag name="AS_UNIQUEID" val="3010"/>
</p:tagLst>
</file>

<file path=ppt/tags/tag19.xml><?xml version="1.0" encoding="utf-8"?>
<p:tagLst xmlns:p="http://schemas.openxmlformats.org/presentationml/2006/main">
  <p:tag name="AS_UNIQUEID" val="2974"/>
</p:tagLst>
</file>

<file path=ppt/tags/tag190.xml><?xml version="1.0" encoding="utf-8"?>
<p:tagLst xmlns:p="http://schemas.openxmlformats.org/presentationml/2006/main">
  <p:tag name="AS_UNIQUEID" val="372"/>
</p:tagLst>
</file>

<file path=ppt/tags/tag191.xml><?xml version="1.0" encoding="utf-8"?>
<p:tagLst xmlns:p="http://schemas.openxmlformats.org/presentationml/2006/main">
  <p:tag name="AS_UNIQUEID" val="373"/>
</p:tagLst>
</file>

<file path=ppt/tags/tag192.xml><?xml version="1.0" encoding="utf-8"?>
<p:tagLst xmlns:p="http://schemas.openxmlformats.org/presentationml/2006/main">
  <p:tag name="AS_UNIQUEID" val="374"/>
</p:tagLst>
</file>

<file path=ppt/tags/tag193.xml><?xml version="1.0" encoding="utf-8"?>
<p:tagLst xmlns:p="http://schemas.openxmlformats.org/presentationml/2006/main">
  <p:tag name="AS_UNIQUEID" val="375"/>
</p:tagLst>
</file>

<file path=ppt/tags/tag194.xml><?xml version="1.0" encoding="utf-8"?>
<p:tagLst xmlns:p="http://schemas.openxmlformats.org/presentationml/2006/main">
  <p:tag name="AS_UNIQUEID" val="376"/>
</p:tagLst>
</file>

<file path=ppt/tags/tag195.xml><?xml version="1.0" encoding="utf-8"?>
<p:tagLst xmlns:p="http://schemas.openxmlformats.org/presentationml/2006/main">
  <p:tag name="AS_UNIQUEID" val="3011"/>
</p:tagLst>
</file>

<file path=ppt/tags/tag196.xml><?xml version="1.0" encoding="utf-8"?>
<p:tagLst xmlns:p="http://schemas.openxmlformats.org/presentationml/2006/main">
  <p:tag name="AS_UNIQUEID" val="1819"/>
</p:tagLst>
</file>

<file path=ppt/tags/tag197.xml><?xml version="1.0" encoding="utf-8"?>
<p:tagLst xmlns:p="http://schemas.openxmlformats.org/presentationml/2006/main">
  <p:tag name="AS_UNIQUEID" val="1820"/>
</p:tagLst>
</file>

<file path=ppt/tags/tag198.xml><?xml version="1.0" encoding="utf-8"?>
<p:tagLst xmlns:p="http://schemas.openxmlformats.org/presentationml/2006/main">
  <p:tag name="AS_UNIQUEID" val="1821"/>
</p:tagLst>
</file>

<file path=ppt/tags/tag199.xml><?xml version="1.0" encoding="utf-8"?>
<p:tagLst xmlns:p="http://schemas.openxmlformats.org/presentationml/2006/main">
  <p:tag name="AS_UNIQUEID" val="1822"/>
</p:tagLst>
</file>

<file path=ppt/tags/tag2.xml><?xml version="1.0" encoding="utf-8"?>
<p:tagLst xmlns:p="http://schemas.openxmlformats.org/presentationml/2006/main">
  <p:tag name="AS_UNIQUEID" val="1622"/>
</p:tagLst>
</file>

<file path=ppt/tags/tag20.xml><?xml version="1.0" encoding="utf-8"?>
<p:tagLst xmlns:p="http://schemas.openxmlformats.org/presentationml/2006/main">
  <p:tag name="AS_UNIQUEID" val="1640"/>
</p:tagLst>
</file>

<file path=ppt/tags/tag200.xml><?xml version="1.0" encoding="utf-8"?>
<p:tagLst xmlns:p="http://schemas.openxmlformats.org/presentationml/2006/main">
  <p:tag name="AS_UNIQUEID" val="1823"/>
</p:tagLst>
</file>

<file path=ppt/tags/tag201.xml><?xml version="1.0" encoding="utf-8"?>
<p:tagLst xmlns:p="http://schemas.openxmlformats.org/presentationml/2006/main">
  <p:tag name="AS_UNIQUEID" val="1824"/>
</p:tagLst>
</file>

<file path=ppt/tags/tag202.xml><?xml version="1.0" encoding="utf-8"?>
<p:tagLst xmlns:p="http://schemas.openxmlformats.org/presentationml/2006/main">
  <p:tag name="AS_UNIQUEID" val="3012"/>
</p:tagLst>
</file>

<file path=ppt/tags/tag203.xml><?xml version="1.0" encoding="utf-8"?>
<p:tagLst xmlns:p="http://schemas.openxmlformats.org/presentationml/2006/main">
  <p:tag name="AS_UNIQUEID" val="3013"/>
</p:tagLst>
</file>

<file path=ppt/tags/tag204.xml><?xml version="1.0" encoding="utf-8"?>
<p:tagLst xmlns:p="http://schemas.openxmlformats.org/presentationml/2006/main">
  <p:tag name="AS_UNIQUEID" val="3014"/>
</p:tagLst>
</file>

<file path=ppt/tags/tag205.xml><?xml version="1.0" encoding="utf-8"?>
<p:tagLst xmlns:p="http://schemas.openxmlformats.org/presentationml/2006/main">
  <p:tag name="AS_UNIQUEID" val="3015"/>
</p:tagLst>
</file>

<file path=ppt/tags/tag206.xml><?xml version="1.0" encoding="utf-8"?>
<p:tagLst xmlns:p="http://schemas.openxmlformats.org/presentationml/2006/main">
  <p:tag name="AS_UNIQUEID" val="3016"/>
</p:tagLst>
</file>

<file path=ppt/tags/tag207.xml><?xml version="1.0" encoding="utf-8"?>
<p:tagLst xmlns:p="http://schemas.openxmlformats.org/presentationml/2006/main">
  <p:tag name="AS_UNIQUEID" val="3017"/>
</p:tagLst>
</file>

<file path=ppt/tags/tag208.xml><?xml version="1.0" encoding="utf-8"?>
<p:tagLst xmlns:p="http://schemas.openxmlformats.org/presentationml/2006/main">
  <p:tag name="AS_UNIQUEID" val="3018"/>
</p:tagLst>
</file>

<file path=ppt/tags/tag209.xml><?xml version="1.0" encoding="utf-8"?>
<p:tagLst xmlns:p="http://schemas.openxmlformats.org/presentationml/2006/main">
  <p:tag name="AS_UNIQUEID" val="3019"/>
</p:tagLst>
</file>

<file path=ppt/tags/tag21.xml><?xml version="1.0" encoding="utf-8"?>
<p:tagLst xmlns:p="http://schemas.openxmlformats.org/presentationml/2006/main">
  <p:tag name="AS_UNIQUEID" val="1641"/>
</p:tagLst>
</file>

<file path=ppt/tags/tag210.xml><?xml version="1.0" encoding="utf-8"?>
<p:tagLst xmlns:p="http://schemas.openxmlformats.org/presentationml/2006/main">
  <p:tag name="AS_UNIQUEID" val="3020"/>
</p:tagLst>
</file>

<file path=ppt/tags/tag211.xml><?xml version="1.0" encoding="utf-8"?>
<p:tagLst xmlns:p="http://schemas.openxmlformats.org/presentationml/2006/main">
  <p:tag name="AS_UNIQUEID" val="3021"/>
</p:tagLst>
</file>

<file path=ppt/tags/tag212.xml><?xml version="1.0" encoding="utf-8"?>
<p:tagLst xmlns:p="http://schemas.openxmlformats.org/presentationml/2006/main">
  <p:tag name="AS_UNIQUEID" val="3022"/>
</p:tagLst>
</file>

<file path=ppt/tags/tag213.xml><?xml version="1.0" encoding="utf-8"?>
<p:tagLst xmlns:p="http://schemas.openxmlformats.org/presentationml/2006/main">
  <p:tag name="AS_UNIQUEID" val="3023"/>
</p:tagLst>
</file>

<file path=ppt/tags/tag214.xml><?xml version="1.0" encoding="utf-8"?>
<p:tagLst xmlns:p="http://schemas.openxmlformats.org/presentationml/2006/main">
  <p:tag name="AS_UNIQUEID" val="3024"/>
</p:tagLst>
</file>

<file path=ppt/tags/tag215.xml><?xml version="1.0" encoding="utf-8"?>
<p:tagLst xmlns:p="http://schemas.openxmlformats.org/presentationml/2006/main">
  <p:tag name="AS_UNIQUEID" val="3025"/>
</p:tagLst>
</file>

<file path=ppt/tags/tag216.xml><?xml version="1.0" encoding="utf-8"?>
<p:tagLst xmlns:p="http://schemas.openxmlformats.org/presentationml/2006/main">
  <p:tag name="AS_UNIQUEID" val="3026"/>
</p:tagLst>
</file>

<file path=ppt/tags/tag217.xml><?xml version="1.0" encoding="utf-8"?>
<p:tagLst xmlns:p="http://schemas.openxmlformats.org/presentationml/2006/main">
  <p:tag name="AS_UNIQUEID" val="3027"/>
</p:tagLst>
</file>

<file path=ppt/tags/tag218.xml><?xml version="1.0" encoding="utf-8"?>
<p:tagLst xmlns:p="http://schemas.openxmlformats.org/presentationml/2006/main">
  <p:tag name="AS_UNIQUEID" val="3028"/>
</p:tagLst>
</file>

<file path=ppt/tags/tag219.xml><?xml version="1.0" encoding="utf-8"?>
<p:tagLst xmlns:p="http://schemas.openxmlformats.org/presentationml/2006/main">
  <p:tag name="AS_UNIQUEID" val="3029"/>
</p:tagLst>
</file>

<file path=ppt/tags/tag22.xml><?xml version="1.0" encoding="utf-8"?>
<p:tagLst xmlns:p="http://schemas.openxmlformats.org/presentationml/2006/main">
  <p:tag name="AS_UNIQUEID" val="1642"/>
</p:tagLst>
</file>

<file path=ppt/tags/tag220.xml><?xml version="1.0" encoding="utf-8"?>
<p:tagLst xmlns:p="http://schemas.openxmlformats.org/presentationml/2006/main">
  <p:tag name="AS_UNIQUEID" val="3030"/>
</p:tagLst>
</file>

<file path=ppt/tags/tag221.xml><?xml version="1.0" encoding="utf-8"?>
<p:tagLst xmlns:p="http://schemas.openxmlformats.org/presentationml/2006/main">
  <p:tag name="AS_UNIQUEID" val="3031"/>
</p:tagLst>
</file>

<file path=ppt/tags/tag222.xml><?xml version="1.0" encoding="utf-8"?>
<p:tagLst xmlns:p="http://schemas.openxmlformats.org/presentationml/2006/main">
  <p:tag name="AS_UNIQUEID" val="3032"/>
</p:tagLst>
</file>

<file path=ppt/tags/tag223.xml><?xml version="1.0" encoding="utf-8"?>
<p:tagLst xmlns:p="http://schemas.openxmlformats.org/presentationml/2006/main">
  <p:tag name="AS_UNIQUEID" val="3033"/>
</p:tagLst>
</file>

<file path=ppt/tags/tag224.xml><?xml version="1.0" encoding="utf-8"?>
<p:tagLst xmlns:p="http://schemas.openxmlformats.org/presentationml/2006/main">
  <p:tag name="AS_UNIQUEID" val="3034"/>
</p:tagLst>
</file>

<file path=ppt/tags/tag225.xml><?xml version="1.0" encoding="utf-8"?>
<p:tagLst xmlns:p="http://schemas.openxmlformats.org/presentationml/2006/main">
  <p:tag name="AS_UNIQUEID" val="3035"/>
</p:tagLst>
</file>

<file path=ppt/tags/tag226.xml><?xml version="1.0" encoding="utf-8"?>
<p:tagLst xmlns:p="http://schemas.openxmlformats.org/presentationml/2006/main">
  <p:tag name="AS_UNIQUEID" val="3036"/>
</p:tagLst>
</file>

<file path=ppt/tags/tag227.xml><?xml version="1.0" encoding="utf-8"?>
<p:tagLst xmlns:p="http://schemas.openxmlformats.org/presentationml/2006/main">
  <p:tag name="AS_UNIQUEID" val="3037"/>
</p:tagLst>
</file>

<file path=ppt/tags/tag228.xml><?xml version="1.0" encoding="utf-8"?>
<p:tagLst xmlns:p="http://schemas.openxmlformats.org/presentationml/2006/main">
  <p:tag name="AS_UNIQUEID" val="3038"/>
</p:tagLst>
</file>

<file path=ppt/tags/tag229.xml><?xml version="1.0" encoding="utf-8"?>
<p:tagLst xmlns:p="http://schemas.openxmlformats.org/presentationml/2006/main">
  <p:tag name="AS_UNIQUEID" val="1826"/>
</p:tagLst>
</file>

<file path=ppt/tags/tag23.xml><?xml version="1.0" encoding="utf-8"?>
<p:tagLst xmlns:p="http://schemas.openxmlformats.org/presentationml/2006/main">
  <p:tag name="AS_UNIQUEID" val="1643"/>
</p:tagLst>
</file>

<file path=ppt/tags/tag230.xml><?xml version="1.0" encoding="utf-8"?>
<p:tagLst xmlns:p="http://schemas.openxmlformats.org/presentationml/2006/main">
  <p:tag name="AS_UNIQUEID" val="1827"/>
</p:tagLst>
</file>

<file path=ppt/tags/tag231.xml><?xml version="1.0" encoding="utf-8"?>
<p:tagLst xmlns:p="http://schemas.openxmlformats.org/presentationml/2006/main">
  <p:tag name="AS_UNIQUEID" val="1828"/>
</p:tagLst>
</file>

<file path=ppt/tags/tag232.xml><?xml version="1.0" encoding="utf-8"?>
<p:tagLst xmlns:p="http://schemas.openxmlformats.org/presentationml/2006/main">
  <p:tag name="AS_UNIQUEID" val="3039"/>
</p:tagLst>
</file>

<file path=ppt/tags/tag233.xml><?xml version="1.0" encoding="utf-8"?>
<p:tagLst xmlns:p="http://schemas.openxmlformats.org/presentationml/2006/main">
  <p:tag name="AS_UNIQUEID" val="1831"/>
</p:tagLst>
</file>

<file path=ppt/tags/tag234.xml><?xml version="1.0" encoding="utf-8"?>
<p:tagLst xmlns:p="http://schemas.openxmlformats.org/presentationml/2006/main">
  <p:tag name="AS_UNIQUEID" val="484"/>
</p:tagLst>
</file>

<file path=ppt/tags/tag235.xml><?xml version="1.0" encoding="utf-8"?>
<p:tagLst xmlns:p="http://schemas.openxmlformats.org/presentationml/2006/main">
  <p:tag name="AS_UNIQUEID" val="485"/>
</p:tagLst>
</file>

<file path=ppt/tags/tag236.xml><?xml version="1.0" encoding="utf-8"?>
<p:tagLst xmlns:p="http://schemas.openxmlformats.org/presentationml/2006/main">
  <p:tag name="AS_UNIQUEID" val="486"/>
</p:tagLst>
</file>

<file path=ppt/tags/tag237.xml><?xml version="1.0" encoding="utf-8"?>
<p:tagLst xmlns:p="http://schemas.openxmlformats.org/presentationml/2006/main">
  <p:tag name="AS_UNIQUEID" val="520"/>
</p:tagLst>
</file>

<file path=ppt/tags/tag238.xml><?xml version="1.0" encoding="utf-8"?>
<p:tagLst xmlns:p="http://schemas.openxmlformats.org/presentationml/2006/main">
  <p:tag name="AS_UNIQUEID" val="2847"/>
</p:tagLst>
</file>

<file path=ppt/tags/tag239.xml><?xml version="1.0" encoding="utf-8"?>
<p:tagLst xmlns:p="http://schemas.openxmlformats.org/presentationml/2006/main">
  <p:tag name="AS_UNIQUEID" val="3040"/>
</p:tagLst>
</file>

<file path=ppt/tags/tag24.xml><?xml version="1.0" encoding="utf-8"?>
<p:tagLst xmlns:p="http://schemas.openxmlformats.org/presentationml/2006/main">
  <p:tag name="AS_UNIQUEID" val="1644"/>
</p:tagLst>
</file>

<file path=ppt/tags/tag240.xml><?xml version="1.0" encoding="utf-8"?>
<p:tagLst xmlns:p="http://schemas.openxmlformats.org/presentationml/2006/main">
  <p:tag name="AS_UNIQUEID" val="3041"/>
</p:tagLst>
</file>

<file path=ppt/tags/tag241.xml><?xml version="1.0" encoding="utf-8"?>
<p:tagLst xmlns:p="http://schemas.openxmlformats.org/presentationml/2006/main">
  <p:tag name="AS_UNIQUEID" val="3042"/>
</p:tagLst>
</file>

<file path=ppt/tags/tag242.xml><?xml version="1.0" encoding="utf-8"?>
<p:tagLst xmlns:p="http://schemas.openxmlformats.org/presentationml/2006/main">
  <p:tag name="AS_UNIQUEID" val="3043"/>
</p:tagLst>
</file>

<file path=ppt/tags/tag243.xml><?xml version="1.0" encoding="utf-8"?>
<p:tagLst xmlns:p="http://schemas.openxmlformats.org/presentationml/2006/main">
  <p:tag name="AS_UNIQUEID" val="839"/>
</p:tagLst>
</file>

<file path=ppt/tags/tag244.xml><?xml version="1.0" encoding="utf-8"?>
<p:tagLst xmlns:p="http://schemas.openxmlformats.org/presentationml/2006/main">
  <p:tag name="AS_UNIQUEID" val="487"/>
</p:tagLst>
</file>

<file path=ppt/tags/tag245.xml><?xml version="1.0" encoding="utf-8"?>
<p:tagLst xmlns:p="http://schemas.openxmlformats.org/presentationml/2006/main">
  <p:tag name="AS_UNIQUEID" val="1016"/>
</p:tagLst>
</file>

<file path=ppt/tags/tag246.xml><?xml version="1.0" encoding="utf-8"?>
<p:tagLst xmlns:p="http://schemas.openxmlformats.org/presentationml/2006/main">
  <p:tag name="AS_UNIQUEID" val="831"/>
</p:tagLst>
</file>

<file path=ppt/tags/tag247.xml><?xml version="1.0" encoding="utf-8"?>
<p:tagLst xmlns:p="http://schemas.openxmlformats.org/presentationml/2006/main">
  <p:tag name="AS_UNIQUEID" val="832"/>
</p:tagLst>
</file>

<file path=ppt/tags/tag248.xml><?xml version="1.0" encoding="utf-8"?>
<p:tagLst xmlns:p="http://schemas.openxmlformats.org/presentationml/2006/main">
  <p:tag name="AS_UNIQUEID" val="833"/>
</p:tagLst>
</file>

<file path=ppt/tags/tag249.xml><?xml version="1.0" encoding="utf-8"?>
<p:tagLst xmlns:p="http://schemas.openxmlformats.org/presentationml/2006/main">
  <p:tag name="AS_UNIQUEID" val="834"/>
</p:tagLst>
</file>

<file path=ppt/tags/tag25.xml><?xml version="1.0" encoding="utf-8"?>
<p:tagLst xmlns:p="http://schemas.openxmlformats.org/presentationml/2006/main">
  <p:tag name="AS_UNIQUEID" val="1645"/>
</p:tagLst>
</file>

<file path=ppt/tags/tag250.xml><?xml version="1.0" encoding="utf-8"?>
<p:tagLst xmlns:p="http://schemas.openxmlformats.org/presentationml/2006/main">
  <p:tag name="AS_UNIQUEID" val="835"/>
</p:tagLst>
</file>

<file path=ppt/tags/tag251.xml><?xml version="1.0" encoding="utf-8"?>
<p:tagLst xmlns:p="http://schemas.openxmlformats.org/presentationml/2006/main">
  <p:tag name="AS_UNIQUEID" val="836"/>
</p:tagLst>
</file>

<file path=ppt/tags/tag252.xml><?xml version="1.0" encoding="utf-8"?>
<p:tagLst xmlns:p="http://schemas.openxmlformats.org/presentationml/2006/main">
  <p:tag name="AS_UNIQUEID" val="837"/>
</p:tagLst>
</file>

<file path=ppt/tags/tag253.xml><?xml version="1.0" encoding="utf-8"?>
<p:tagLst xmlns:p="http://schemas.openxmlformats.org/presentationml/2006/main">
  <p:tag name="AS_UNIQUEID" val="838"/>
</p:tagLst>
</file>

<file path=ppt/tags/tag254.xml><?xml version="1.0" encoding="utf-8"?>
<p:tagLst xmlns:p="http://schemas.openxmlformats.org/presentationml/2006/main">
  <p:tag name="AS_UNIQUEID" val="3044"/>
</p:tagLst>
</file>

<file path=ppt/tags/tag255.xml><?xml version="1.0" encoding="utf-8"?>
<p:tagLst xmlns:p="http://schemas.openxmlformats.org/presentationml/2006/main">
  <p:tag name="AS_UNIQUEID" val="1853"/>
</p:tagLst>
</file>

<file path=ppt/tags/tag256.xml><?xml version="1.0" encoding="utf-8"?>
<p:tagLst xmlns:p="http://schemas.openxmlformats.org/presentationml/2006/main">
  <p:tag name="AS_UNIQUEID" val="1854"/>
</p:tagLst>
</file>

<file path=ppt/tags/tag257.xml><?xml version="1.0" encoding="utf-8"?>
<p:tagLst xmlns:p="http://schemas.openxmlformats.org/presentationml/2006/main">
  <p:tag name="AS_UNIQUEID" val="1855"/>
</p:tagLst>
</file>

<file path=ppt/tags/tag258.xml><?xml version="1.0" encoding="utf-8"?>
<p:tagLst xmlns:p="http://schemas.openxmlformats.org/presentationml/2006/main">
  <p:tag name="AS_UNIQUEID" val="1856"/>
</p:tagLst>
</file>

<file path=ppt/tags/tag259.xml><?xml version="1.0" encoding="utf-8"?>
<p:tagLst xmlns:p="http://schemas.openxmlformats.org/presentationml/2006/main">
  <p:tag name="AS_UNIQUEID" val="1857"/>
</p:tagLst>
</file>

<file path=ppt/tags/tag26.xml><?xml version="1.0" encoding="utf-8"?>
<p:tagLst xmlns:p="http://schemas.openxmlformats.org/presentationml/2006/main">
  <p:tag name="AS_UNIQUEID" val="2975"/>
</p:tagLst>
</file>

<file path=ppt/tags/tag260.xml><?xml version="1.0" encoding="utf-8"?>
<p:tagLst xmlns:p="http://schemas.openxmlformats.org/presentationml/2006/main">
  <p:tag name="AS_UNIQUEID" val="1858"/>
</p:tagLst>
</file>

<file path=ppt/tags/tag261.xml><?xml version="1.0" encoding="utf-8"?>
<p:tagLst xmlns:p="http://schemas.openxmlformats.org/presentationml/2006/main">
  <p:tag name="AS_UNIQUEID" val="1859"/>
</p:tagLst>
</file>

<file path=ppt/tags/tag262.xml><?xml version="1.0" encoding="utf-8"?>
<p:tagLst xmlns:p="http://schemas.openxmlformats.org/presentationml/2006/main">
  <p:tag name="AS_UNIQUEID" val="1860"/>
</p:tagLst>
</file>

<file path=ppt/tags/tag263.xml><?xml version="1.0" encoding="utf-8"?>
<p:tagLst xmlns:p="http://schemas.openxmlformats.org/presentationml/2006/main">
  <p:tag name="AS_UNIQUEID" val="1861"/>
</p:tagLst>
</file>

<file path=ppt/tags/tag264.xml><?xml version="1.0" encoding="utf-8"?>
<p:tagLst xmlns:p="http://schemas.openxmlformats.org/presentationml/2006/main">
  <p:tag name="AS_UNIQUEID" val="1862"/>
</p:tagLst>
</file>

<file path=ppt/tags/tag265.xml><?xml version="1.0" encoding="utf-8"?>
<p:tagLst xmlns:p="http://schemas.openxmlformats.org/presentationml/2006/main">
  <p:tag name="AS_UNIQUEID" val="1863"/>
</p:tagLst>
</file>

<file path=ppt/tags/tag266.xml><?xml version="1.0" encoding="utf-8"?>
<p:tagLst xmlns:p="http://schemas.openxmlformats.org/presentationml/2006/main">
  <p:tag name="AS_UNIQUEID" val="1864"/>
</p:tagLst>
</file>

<file path=ppt/tags/tag267.xml><?xml version="1.0" encoding="utf-8"?>
<p:tagLst xmlns:p="http://schemas.openxmlformats.org/presentationml/2006/main">
  <p:tag name="AS_UNIQUEID" val="1865"/>
</p:tagLst>
</file>

<file path=ppt/tags/tag268.xml><?xml version="1.0" encoding="utf-8"?>
<p:tagLst xmlns:p="http://schemas.openxmlformats.org/presentationml/2006/main">
  <p:tag name="AS_UNIQUEID" val="1866"/>
</p:tagLst>
</file>

<file path=ppt/tags/tag269.xml><?xml version="1.0" encoding="utf-8"?>
<p:tagLst xmlns:p="http://schemas.openxmlformats.org/presentationml/2006/main">
  <p:tag name="AS_UNIQUEID" val="1867"/>
</p:tagLst>
</file>

<file path=ppt/tags/tag27.xml><?xml version="1.0" encoding="utf-8"?>
<p:tagLst xmlns:p="http://schemas.openxmlformats.org/presentationml/2006/main">
  <p:tag name="AS_UNIQUEID" val="1647"/>
</p:tagLst>
</file>

<file path=ppt/tags/tag270.xml><?xml version="1.0" encoding="utf-8"?>
<p:tagLst xmlns:p="http://schemas.openxmlformats.org/presentationml/2006/main">
  <p:tag name="AS_UNIQUEID" val="1868"/>
</p:tagLst>
</file>

<file path=ppt/tags/tag271.xml><?xml version="1.0" encoding="utf-8"?>
<p:tagLst xmlns:p="http://schemas.openxmlformats.org/presentationml/2006/main">
  <p:tag name="AS_UNIQUEID" val="1869"/>
</p:tagLst>
</file>

<file path=ppt/tags/tag272.xml><?xml version="1.0" encoding="utf-8"?>
<p:tagLst xmlns:p="http://schemas.openxmlformats.org/presentationml/2006/main">
  <p:tag name="AS_UNIQUEID" val="1870"/>
</p:tagLst>
</file>

<file path=ppt/tags/tag273.xml><?xml version="1.0" encoding="utf-8"?>
<p:tagLst xmlns:p="http://schemas.openxmlformats.org/presentationml/2006/main">
  <p:tag name="AS_UNIQUEID" val="1871"/>
</p:tagLst>
</file>

<file path=ppt/tags/tag274.xml><?xml version="1.0" encoding="utf-8"?>
<p:tagLst xmlns:p="http://schemas.openxmlformats.org/presentationml/2006/main">
  <p:tag name="AS_UNIQUEID" val="1872"/>
</p:tagLst>
</file>

<file path=ppt/tags/tag275.xml><?xml version="1.0" encoding="utf-8"?>
<p:tagLst xmlns:p="http://schemas.openxmlformats.org/presentationml/2006/main">
  <p:tag name="AS_UNIQUEID" val="1873"/>
</p:tagLst>
</file>

<file path=ppt/tags/tag276.xml><?xml version="1.0" encoding="utf-8"?>
<p:tagLst xmlns:p="http://schemas.openxmlformats.org/presentationml/2006/main">
  <p:tag name="AS_UNIQUEID" val="1874"/>
</p:tagLst>
</file>

<file path=ppt/tags/tag277.xml><?xml version="1.0" encoding="utf-8"?>
<p:tagLst xmlns:p="http://schemas.openxmlformats.org/presentationml/2006/main">
  <p:tag name="AS_UNIQUEID" val="1875"/>
</p:tagLst>
</file>

<file path=ppt/tags/tag278.xml><?xml version="1.0" encoding="utf-8"?>
<p:tagLst xmlns:p="http://schemas.openxmlformats.org/presentationml/2006/main">
  <p:tag name="AS_UNIQUEID" val="386"/>
</p:tagLst>
</file>

<file path=ppt/tags/tag279.xml><?xml version="1.0" encoding="utf-8"?>
<p:tagLst xmlns:p="http://schemas.openxmlformats.org/presentationml/2006/main">
  <p:tag name="AS_UNIQUEID" val="388"/>
</p:tagLst>
</file>

<file path=ppt/tags/tag28.xml><?xml version="1.0" encoding="utf-8"?>
<p:tagLst xmlns:p="http://schemas.openxmlformats.org/presentationml/2006/main">
  <p:tag name="AS_UNIQUEID" val="1648"/>
</p:tagLst>
</file>

<file path=ppt/tags/tag280.xml><?xml version="1.0" encoding="utf-8"?>
<p:tagLst xmlns:p="http://schemas.openxmlformats.org/presentationml/2006/main">
  <p:tag name="AS_UNIQUEID" val="389"/>
</p:tagLst>
</file>

<file path=ppt/tags/tag281.xml><?xml version="1.0" encoding="utf-8"?>
<p:tagLst xmlns:p="http://schemas.openxmlformats.org/presentationml/2006/main">
  <p:tag name="AS_UNIQUEID" val="389"/>
</p:tagLst>
</file>

<file path=ppt/tags/tag282.xml><?xml version="1.0" encoding="utf-8"?>
<p:tagLst xmlns:p="http://schemas.openxmlformats.org/presentationml/2006/main">
  <p:tag name="AS_UNIQUEID" val="3045"/>
</p:tagLst>
</file>

<file path=ppt/tags/tag283.xml><?xml version="1.0" encoding="utf-8"?>
<p:tagLst xmlns:p="http://schemas.openxmlformats.org/presentationml/2006/main">
  <p:tag name="AS_UNIQUEID" val="3046"/>
</p:tagLst>
</file>

<file path=ppt/tags/tag284.xml><?xml version="1.0" encoding="utf-8"?>
<p:tagLst xmlns:p="http://schemas.openxmlformats.org/presentationml/2006/main">
  <p:tag name="AS_UNIQUEID" val="3047"/>
</p:tagLst>
</file>

<file path=ppt/tags/tag285.xml><?xml version="1.0" encoding="utf-8"?>
<p:tagLst xmlns:p="http://schemas.openxmlformats.org/presentationml/2006/main">
  <p:tag name="AS_UNIQUEID" val="3048"/>
</p:tagLst>
</file>

<file path=ppt/tags/tag286.xml><?xml version="1.0" encoding="utf-8"?>
<p:tagLst xmlns:p="http://schemas.openxmlformats.org/presentationml/2006/main">
  <p:tag name="AS_UNIQUEID" val="3049"/>
</p:tagLst>
</file>

<file path=ppt/tags/tag287.xml><?xml version="1.0" encoding="utf-8"?>
<p:tagLst xmlns:p="http://schemas.openxmlformats.org/presentationml/2006/main">
  <p:tag name="AS_UNIQUEID" val="3050"/>
</p:tagLst>
</file>

<file path=ppt/tags/tag288.xml><?xml version="1.0" encoding="utf-8"?>
<p:tagLst xmlns:p="http://schemas.openxmlformats.org/presentationml/2006/main">
  <p:tag name="AS_UNIQUEID" val="3051"/>
</p:tagLst>
</file>

<file path=ppt/tags/tag289.xml><?xml version="1.0" encoding="utf-8"?>
<p:tagLst xmlns:p="http://schemas.openxmlformats.org/presentationml/2006/main">
  <p:tag name="AS_UNIQUEID" val="3052"/>
</p:tagLst>
</file>

<file path=ppt/tags/tag29.xml><?xml version="1.0" encoding="utf-8"?>
<p:tagLst xmlns:p="http://schemas.openxmlformats.org/presentationml/2006/main">
  <p:tag name="AS_UNIQUEID" val="1649"/>
</p:tagLst>
</file>

<file path=ppt/tags/tag290.xml><?xml version="1.0" encoding="utf-8"?>
<p:tagLst xmlns:p="http://schemas.openxmlformats.org/presentationml/2006/main">
  <p:tag name="AS_UNIQUEID" val="3053"/>
</p:tagLst>
</file>

<file path=ppt/tags/tag291.xml><?xml version="1.0" encoding="utf-8"?>
<p:tagLst xmlns:p="http://schemas.openxmlformats.org/presentationml/2006/main">
  <p:tag name="AS_UNIQUEID" val="3054"/>
</p:tagLst>
</file>

<file path=ppt/tags/tag292.xml><?xml version="1.0" encoding="utf-8"?>
<p:tagLst xmlns:p="http://schemas.openxmlformats.org/presentationml/2006/main">
  <p:tag name="AS_UNIQUEID" val="3055"/>
</p:tagLst>
</file>

<file path=ppt/tags/tag293.xml><?xml version="1.0" encoding="utf-8"?>
<p:tagLst xmlns:p="http://schemas.openxmlformats.org/presentationml/2006/main">
  <p:tag name="AS_UNIQUEID" val="3056"/>
</p:tagLst>
</file>

<file path=ppt/tags/tag294.xml><?xml version="1.0" encoding="utf-8"?>
<p:tagLst xmlns:p="http://schemas.openxmlformats.org/presentationml/2006/main">
  <p:tag name="AS_UNIQUEID" val="3057"/>
</p:tagLst>
</file>

<file path=ppt/tags/tag295.xml><?xml version="1.0" encoding="utf-8"?>
<p:tagLst xmlns:p="http://schemas.openxmlformats.org/presentationml/2006/main">
  <p:tag name="AS_UNIQUEID" val="3058"/>
</p:tagLst>
</file>

<file path=ppt/tags/tag296.xml><?xml version="1.0" encoding="utf-8"?>
<p:tagLst xmlns:p="http://schemas.openxmlformats.org/presentationml/2006/main">
  <p:tag name="AS_UNIQUEID" val="3059"/>
</p:tagLst>
</file>

<file path=ppt/tags/tag297.xml><?xml version="1.0" encoding="utf-8"?>
<p:tagLst xmlns:p="http://schemas.openxmlformats.org/presentationml/2006/main">
  <p:tag name="AS_UNIQUEID" val="3060"/>
</p:tagLst>
</file>

<file path=ppt/tags/tag298.xml><?xml version="1.0" encoding="utf-8"?>
<p:tagLst xmlns:p="http://schemas.openxmlformats.org/presentationml/2006/main">
  <p:tag name="AS_UNIQUEID" val="3061"/>
</p:tagLst>
</file>

<file path=ppt/tags/tag299.xml><?xml version="1.0" encoding="utf-8"?>
<p:tagLst xmlns:p="http://schemas.openxmlformats.org/presentationml/2006/main">
  <p:tag name="AS_UNIQUEID" val="3062"/>
</p:tagLst>
</file>

<file path=ppt/tags/tag3.xml><?xml version="1.0" encoding="utf-8"?>
<p:tagLst xmlns:p="http://schemas.openxmlformats.org/presentationml/2006/main">
  <p:tag name="AS_UNIQUEID" val="1623"/>
</p:tagLst>
</file>

<file path=ppt/tags/tag30.xml><?xml version="1.0" encoding="utf-8"?>
<p:tagLst xmlns:p="http://schemas.openxmlformats.org/presentationml/2006/main">
  <p:tag name="AS_UNIQUEID" val="1650"/>
</p:tagLst>
</file>

<file path=ppt/tags/tag300.xml><?xml version="1.0" encoding="utf-8"?>
<p:tagLst xmlns:p="http://schemas.openxmlformats.org/presentationml/2006/main">
  <p:tag name="AS_UNIQUEID" val="3063"/>
</p:tagLst>
</file>

<file path=ppt/tags/tag301.xml><?xml version="1.0" encoding="utf-8"?>
<p:tagLst xmlns:p="http://schemas.openxmlformats.org/presentationml/2006/main">
  <p:tag name="AS_UNIQUEID" val="3064"/>
</p:tagLst>
</file>

<file path=ppt/tags/tag302.xml><?xml version="1.0" encoding="utf-8"?>
<p:tagLst xmlns:p="http://schemas.openxmlformats.org/presentationml/2006/main">
  <p:tag name="AS_UNIQUEID" val="1885"/>
</p:tagLst>
</file>

<file path=ppt/tags/tag303.xml><?xml version="1.0" encoding="utf-8"?>
<p:tagLst xmlns:p="http://schemas.openxmlformats.org/presentationml/2006/main">
  <p:tag name="AS_UNIQUEID" val="1886"/>
</p:tagLst>
</file>

<file path=ppt/tags/tag304.xml><?xml version="1.0" encoding="utf-8"?>
<p:tagLst xmlns:p="http://schemas.openxmlformats.org/presentationml/2006/main">
  <p:tag name="AS_UNIQUEID" val="1887"/>
</p:tagLst>
</file>

<file path=ppt/tags/tag305.xml><?xml version="1.0" encoding="utf-8"?>
<p:tagLst xmlns:p="http://schemas.openxmlformats.org/presentationml/2006/main">
  <p:tag name="AS_UNIQUEID" val="1888"/>
</p:tagLst>
</file>

<file path=ppt/tags/tag306.xml><?xml version="1.0" encoding="utf-8"?>
<p:tagLst xmlns:p="http://schemas.openxmlformats.org/presentationml/2006/main">
  <p:tag name="AS_UNIQUEID" val="1889"/>
</p:tagLst>
</file>

<file path=ppt/tags/tag307.xml><?xml version="1.0" encoding="utf-8"?>
<p:tagLst xmlns:p="http://schemas.openxmlformats.org/presentationml/2006/main">
  <p:tag name="AS_UNIQUEID" val="1890"/>
</p:tagLst>
</file>

<file path=ppt/tags/tag308.xml><?xml version="1.0" encoding="utf-8"?>
<p:tagLst xmlns:p="http://schemas.openxmlformats.org/presentationml/2006/main">
  <p:tag name="AS_UNIQUEID" val="1891"/>
</p:tagLst>
</file>

<file path=ppt/tags/tag309.xml><?xml version="1.0" encoding="utf-8"?>
<p:tagLst xmlns:p="http://schemas.openxmlformats.org/presentationml/2006/main">
  <p:tag name="AS_UNIQUEID" val="1892"/>
</p:tagLst>
</file>

<file path=ppt/tags/tag31.xml><?xml version="1.0" encoding="utf-8"?>
<p:tagLst xmlns:p="http://schemas.openxmlformats.org/presentationml/2006/main">
  <p:tag name="AS_UNIQUEID" val="1651"/>
</p:tagLst>
</file>

<file path=ppt/tags/tag310.xml><?xml version="1.0" encoding="utf-8"?>
<p:tagLst xmlns:p="http://schemas.openxmlformats.org/presentationml/2006/main">
  <p:tag name="AS_UNIQUEID" val="1893"/>
</p:tagLst>
</file>

<file path=ppt/tags/tag311.xml><?xml version="1.0" encoding="utf-8"?>
<p:tagLst xmlns:p="http://schemas.openxmlformats.org/presentationml/2006/main">
  <p:tag name="AS_UNIQUEID" val="1894"/>
</p:tagLst>
</file>

<file path=ppt/tags/tag312.xml><?xml version="1.0" encoding="utf-8"?>
<p:tagLst xmlns:p="http://schemas.openxmlformats.org/presentationml/2006/main">
  <p:tag name="AS_UNIQUEID" val="2770"/>
</p:tagLst>
</file>

<file path=ppt/tags/tag313.xml><?xml version="1.0" encoding="utf-8"?>
<p:tagLst xmlns:p="http://schemas.openxmlformats.org/presentationml/2006/main">
  <p:tag name="AS_UNIQUEID" val="2771"/>
</p:tagLst>
</file>

<file path=ppt/tags/tag314.xml><?xml version="1.0" encoding="utf-8"?>
<p:tagLst xmlns:p="http://schemas.openxmlformats.org/presentationml/2006/main">
  <p:tag name="AS_UNIQUEID" val="3065"/>
</p:tagLst>
</file>

<file path=ppt/tags/tag315.xml><?xml version="1.0" encoding="utf-8"?>
<p:tagLst xmlns:p="http://schemas.openxmlformats.org/presentationml/2006/main">
  <p:tag name="AS_UNIQUEID" val="1896"/>
</p:tagLst>
</file>

<file path=ppt/tags/tag316.xml><?xml version="1.0" encoding="utf-8"?>
<p:tagLst xmlns:p="http://schemas.openxmlformats.org/presentationml/2006/main">
  <p:tag name="AS_UNIQUEID" val="1897"/>
</p:tagLst>
</file>

<file path=ppt/tags/tag317.xml><?xml version="1.0" encoding="utf-8"?>
<p:tagLst xmlns:p="http://schemas.openxmlformats.org/presentationml/2006/main">
  <p:tag name="AS_UNIQUEID" val="1898"/>
</p:tagLst>
</file>

<file path=ppt/tags/tag318.xml><?xml version="1.0" encoding="utf-8"?>
<p:tagLst xmlns:p="http://schemas.openxmlformats.org/presentationml/2006/main">
  <p:tag name="AS_UNIQUEID" val="1899"/>
</p:tagLst>
</file>

<file path=ppt/tags/tag319.xml><?xml version="1.0" encoding="utf-8"?>
<p:tagLst xmlns:p="http://schemas.openxmlformats.org/presentationml/2006/main">
  <p:tag name="AS_UNIQUEID" val="1900"/>
</p:tagLst>
</file>

<file path=ppt/tags/tag32.xml><?xml version="1.0" encoding="utf-8"?>
<p:tagLst xmlns:p="http://schemas.openxmlformats.org/presentationml/2006/main">
  <p:tag name="AS_UNIQUEID" val="1652"/>
</p:tagLst>
</file>

<file path=ppt/tags/tag320.xml><?xml version="1.0" encoding="utf-8"?>
<p:tagLst xmlns:p="http://schemas.openxmlformats.org/presentationml/2006/main">
  <p:tag name="AS_UNIQUEID" val="1901"/>
</p:tagLst>
</file>

<file path=ppt/tags/tag321.xml><?xml version="1.0" encoding="utf-8"?>
<p:tagLst xmlns:p="http://schemas.openxmlformats.org/presentationml/2006/main">
  <p:tag name="AS_UNIQUEID" val="1902"/>
</p:tagLst>
</file>

<file path=ppt/tags/tag322.xml><?xml version="1.0" encoding="utf-8"?>
<p:tagLst xmlns:p="http://schemas.openxmlformats.org/presentationml/2006/main">
  <p:tag name="AS_UNIQUEID" val="1903"/>
</p:tagLst>
</file>

<file path=ppt/tags/tag323.xml><?xml version="1.0" encoding="utf-8"?>
<p:tagLst xmlns:p="http://schemas.openxmlformats.org/presentationml/2006/main">
  <p:tag name="AS_UNIQUEID" val="1904"/>
</p:tagLst>
</file>

<file path=ppt/tags/tag324.xml><?xml version="1.0" encoding="utf-8"?>
<p:tagLst xmlns:p="http://schemas.openxmlformats.org/presentationml/2006/main">
  <p:tag name="AS_UNIQUEID" val="1905"/>
</p:tagLst>
</file>

<file path=ppt/tags/tag325.xml><?xml version="1.0" encoding="utf-8"?>
<p:tagLst xmlns:p="http://schemas.openxmlformats.org/presentationml/2006/main">
  <p:tag name="AS_UNIQUEID" val="1906"/>
</p:tagLst>
</file>

<file path=ppt/tags/tag326.xml><?xml version="1.0" encoding="utf-8"?>
<p:tagLst xmlns:p="http://schemas.openxmlformats.org/presentationml/2006/main">
  <p:tag name="AS_UNIQUEID" val="1907"/>
</p:tagLst>
</file>

<file path=ppt/tags/tag327.xml><?xml version="1.0" encoding="utf-8"?>
<p:tagLst xmlns:p="http://schemas.openxmlformats.org/presentationml/2006/main">
  <p:tag name="AS_UNIQUEID" val="1908"/>
</p:tagLst>
</file>

<file path=ppt/tags/tag328.xml><?xml version="1.0" encoding="utf-8"?>
<p:tagLst xmlns:p="http://schemas.openxmlformats.org/presentationml/2006/main">
  <p:tag name="AS_UNIQUEID" val="1909"/>
</p:tagLst>
</file>

<file path=ppt/tags/tag329.xml><?xml version="1.0" encoding="utf-8"?>
<p:tagLst xmlns:p="http://schemas.openxmlformats.org/presentationml/2006/main">
  <p:tag name="AS_UNIQUEID" val="510"/>
</p:tagLst>
</file>

<file path=ppt/tags/tag33.xml><?xml version="1.0" encoding="utf-8"?>
<p:tagLst xmlns:p="http://schemas.openxmlformats.org/presentationml/2006/main">
  <p:tag name="AS_UNIQUEID" val="1653"/>
</p:tagLst>
</file>

<file path=ppt/tags/tag330.xml><?xml version="1.0" encoding="utf-8"?>
<p:tagLst xmlns:p="http://schemas.openxmlformats.org/presentationml/2006/main">
  <p:tag name="AS_UNIQUEID" val="3066"/>
</p:tagLst>
</file>

<file path=ppt/tags/tag331.xml><?xml version="1.0" encoding="utf-8"?>
<p:tagLst xmlns:p="http://schemas.openxmlformats.org/presentationml/2006/main">
  <p:tag name="AS_UNIQUEID" val="1911"/>
  <p:tag name="KSO_WM_UNIT_PLACING_PICTURE_USER_VIEWPORT" val="{&quot;height&quot;:4044,&quot;width&quot;:7188}"/>
</p:tagLst>
</file>

<file path=ppt/tags/tag332.xml><?xml version="1.0" encoding="utf-8"?>
<p:tagLst xmlns:p="http://schemas.openxmlformats.org/presentationml/2006/main">
  <p:tag name="AS_UNIQUEID" val="1912"/>
</p:tagLst>
</file>

<file path=ppt/tags/tag333.xml><?xml version="1.0" encoding="utf-8"?>
<p:tagLst xmlns:p="http://schemas.openxmlformats.org/presentationml/2006/main">
  <p:tag name="AS_UNIQUEID" val="1913"/>
</p:tagLst>
</file>

<file path=ppt/tags/tag334.xml><?xml version="1.0" encoding="utf-8"?>
<p:tagLst xmlns:p="http://schemas.openxmlformats.org/presentationml/2006/main">
  <p:tag name="AS_UNIQUEID" val="1914"/>
</p:tagLst>
</file>

<file path=ppt/tags/tag335.xml><?xml version="1.0" encoding="utf-8"?>
<p:tagLst xmlns:p="http://schemas.openxmlformats.org/presentationml/2006/main">
  <p:tag name="AS_UNIQUEID" val="1915"/>
</p:tagLst>
</file>

<file path=ppt/tags/tag336.xml><?xml version="1.0" encoding="utf-8"?>
<p:tagLst xmlns:p="http://schemas.openxmlformats.org/presentationml/2006/main">
  <p:tag name="AS_UNIQUEID" val="1916"/>
</p:tagLst>
</file>

<file path=ppt/tags/tag337.xml><?xml version="1.0" encoding="utf-8"?>
<p:tagLst xmlns:p="http://schemas.openxmlformats.org/presentationml/2006/main">
  <p:tag name="AS_UNIQUEID" val="1919"/>
</p:tagLst>
</file>

<file path=ppt/tags/tag338.xml><?xml version="1.0" encoding="utf-8"?>
<p:tagLst xmlns:p="http://schemas.openxmlformats.org/presentationml/2006/main">
  <p:tag name="AS_UNIQUEID" val="1920"/>
</p:tagLst>
</file>

<file path=ppt/tags/tag339.xml><?xml version="1.0" encoding="utf-8"?>
<p:tagLst xmlns:p="http://schemas.openxmlformats.org/presentationml/2006/main">
  <p:tag name="AS_UNIQUEID" val="1446"/>
</p:tagLst>
</file>

<file path=ppt/tags/tag34.xml><?xml version="1.0" encoding="utf-8"?>
<p:tagLst xmlns:p="http://schemas.openxmlformats.org/presentationml/2006/main">
  <p:tag name="AS_UNIQUEID" val="1654"/>
</p:tagLst>
</file>

<file path=ppt/tags/tag340.xml><?xml version="1.0" encoding="utf-8"?>
<p:tagLst xmlns:p="http://schemas.openxmlformats.org/presentationml/2006/main">
  <p:tag name="AS_UNIQUEID" val="498"/>
</p:tagLst>
</file>

<file path=ppt/tags/tag341.xml><?xml version="1.0" encoding="utf-8"?>
<p:tagLst xmlns:p="http://schemas.openxmlformats.org/presentationml/2006/main">
  <p:tag name="AS_UNIQUEID" val="499"/>
</p:tagLst>
</file>

<file path=ppt/tags/tag342.xml><?xml version="1.0" encoding="utf-8"?>
<p:tagLst xmlns:p="http://schemas.openxmlformats.org/presentationml/2006/main">
  <p:tag name="AS_UNIQUEID" val="500"/>
</p:tagLst>
</file>

<file path=ppt/tags/tag343.xml><?xml version="1.0" encoding="utf-8"?>
<p:tagLst xmlns:p="http://schemas.openxmlformats.org/presentationml/2006/main">
  <p:tag name="AS_UNIQUEID" val="423"/>
</p:tagLst>
</file>

<file path=ppt/tags/tag344.xml><?xml version="1.0" encoding="utf-8"?>
<p:tagLst xmlns:p="http://schemas.openxmlformats.org/presentationml/2006/main">
  <p:tag name="AS_UNIQUEID" val="501"/>
</p:tagLst>
</file>

<file path=ppt/tags/tag345.xml><?xml version="1.0" encoding="utf-8"?>
<p:tagLst xmlns:p="http://schemas.openxmlformats.org/presentationml/2006/main">
  <p:tag name="AS_UNIQUEID" val="509"/>
</p:tagLst>
</file>

<file path=ppt/tags/tag346.xml><?xml version="1.0" encoding="utf-8"?>
<p:tagLst xmlns:p="http://schemas.openxmlformats.org/presentationml/2006/main">
  <p:tag name="AS_UNIQUEID" val="510"/>
</p:tagLst>
</file>

<file path=ppt/tags/tag347.xml><?xml version="1.0" encoding="utf-8"?>
<p:tagLst xmlns:p="http://schemas.openxmlformats.org/presentationml/2006/main">
  <p:tag name="AS_UNIQUEID" val="423"/>
</p:tagLst>
</file>

<file path=ppt/tags/tag348.xml><?xml version="1.0" encoding="utf-8"?>
<p:tagLst xmlns:p="http://schemas.openxmlformats.org/presentationml/2006/main">
  <p:tag name="AS_UNIQUEID" val="3067"/>
</p:tagLst>
</file>

<file path=ppt/tags/tag349.xml><?xml version="1.0" encoding="utf-8"?>
<p:tagLst xmlns:p="http://schemas.openxmlformats.org/presentationml/2006/main">
  <p:tag name="AS_UNIQUEID" val="1923"/>
</p:tagLst>
</file>

<file path=ppt/tags/tag35.xml><?xml version="1.0" encoding="utf-8"?>
<p:tagLst xmlns:p="http://schemas.openxmlformats.org/presentationml/2006/main">
  <p:tag name="AS_UNIQUEID" val="2976"/>
</p:tagLst>
</file>

<file path=ppt/tags/tag350.xml><?xml version="1.0" encoding="utf-8"?>
<p:tagLst xmlns:p="http://schemas.openxmlformats.org/presentationml/2006/main">
  <p:tag name="AS_UNIQUEID" val="1924"/>
</p:tagLst>
</file>

<file path=ppt/tags/tag351.xml><?xml version="1.0" encoding="utf-8"?>
<p:tagLst xmlns:p="http://schemas.openxmlformats.org/presentationml/2006/main">
  <p:tag name="AS_UNIQUEID" val="1925"/>
</p:tagLst>
</file>

<file path=ppt/tags/tag352.xml><?xml version="1.0" encoding="utf-8"?>
<p:tagLst xmlns:p="http://schemas.openxmlformats.org/presentationml/2006/main">
  <p:tag name="AS_UNIQUEID" val="1926"/>
</p:tagLst>
</file>

<file path=ppt/tags/tag353.xml><?xml version="1.0" encoding="utf-8"?>
<p:tagLst xmlns:p="http://schemas.openxmlformats.org/presentationml/2006/main">
  <p:tag name="AS_UNIQUEID" val="1927"/>
</p:tagLst>
</file>

<file path=ppt/tags/tag354.xml><?xml version="1.0" encoding="utf-8"?>
<p:tagLst xmlns:p="http://schemas.openxmlformats.org/presentationml/2006/main">
  <p:tag name="AS_UNIQUEID" val="1928"/>
</p:tagLst>
</file>

<file path=ppt/tags/tag355.xml><?xml version="1.0" encoding="utf-8"?>
<p:tagLst xmlns:p="http://schemas.openxmlformats.org/presentationml/2006/main">
  <p:tag name="AS_UNIQUEID" val="1929"/>
</p:tagLst>
</file>

<file path=ppt/tags/tag356.xml><?xml version="1.0" encoding="utf-8"?>
<p:tagLst xmlns:p="http://schemas.openxmlformats.org/presentationml/2006/main">
  <p:tag name="AS_UNIQUEID" val="1930"/>
</p:tagLst>
</file>

<file path=ppt/tags/tag357.xml><?xml version="1.0" encoding="utf-8"?>
<p:tagLst xmlns:p="http://schemas.openxmlformats.org/presentationml/2006/main">
  <p:tag name="AS_UNIQUEID" val="1931"/>
</p:tagLst>
</file>

<file path=ppt/tags/tag358.xml><?xml version="1.0" encoding="utf-8"?>
<p:tagLst xmlns:p="http://schemas.openxmlformats.org/presentationml/2006/main">
  <p:tag name="AS_UNIQUEID" val="3068"/>
</p:tagLst>
</file>

<file path=ppt/tags/tag359.xml><?xml version="1.0" encoding="utf-8"?>
<p:tagLst xmlns:p="http://schemas.openxmlformats.org/presentationml/2006/main">
  <p:tag name="AS_UNIQUEID" val="1934"/>
</p:tagLst>
</file>

<file path=ppt/tags/tag36.xml><?xml version="1.0" encoding="utf-8"?>
<p:tagLst xmlns:p="http://schemas.openxmlformats.org/presentationml/2006/main">
  <p:tag name="AS_UNIQUEID" val="1656"/>
</p:tagLst>
</file>

<file path=ppt/tags/tag360.xml><?xml version="1.0" encoding="utf-8"?>
<p:tagLst xmlns:p="http://schemas.openxmlformats.org/presentationml/2006/main">
  <p:tag name="AS_UNIQUEID" val="1935"/>
</p:tagLst>
</file>

<file path=ppt/tags/tag361.xml><?xml version="1.0" encoding="utf-8"?>
<p:tagLst xmlns:p="http://schemas.openxmlformats.org/presentationml/2006/main">
  <p:tag name="AS_UNIQUEID" val="1936"/>
</p:tagLst>
</file>

<file path=ppt/tags/tag362.xml><?xml version="1.0" encoding="utf-8"?>
<p:tagLst xmlns:p="http://schemas.openxmlformats.org/presentationml/2006/main">
  <p:tag name="AS_UNIQUEID" val="1942"/>
</p:tagLst>
</file>

<file path=ppt/tags/tag363.xml><?xml version="1.0" encoding="utf-8"?>
<p:tagLst xmlns:p="http://schemas.openxmlformats.org/presentationml/2006/main">
  <p:tag name="AS_UNIQUEID" val="1944"/>
</p:tagLst>
</file>

<file path=ppt/tags/tag364.xml><?xml version="1.0" encoding="utf-8"?>
<p:tagLst xmlns:p="http://schemas.openxmlformats.org/presentationml/2006/main">
  <p:tag name="AS_UNIQUEID" val="1945"/>
</p:tagLst>
</file>

<file path=ppt/tags/tag365.xml><?xml version="1.0" encoding="utf-8"?>
<p:tagLst xmlns:p="http://schemas.openxmlformats.org/presentationml/2006/main">
  <p:tag name="AS_UNIQUEID" val="1933"/>
</p:tagLst>
</file>

<file path=ppt/tags/tag366.xml><?xml version="1.0" encoding="utf-8"?>
<p:tagLst xmlns:p="http://schemas.openxmlformats.org/presentationml/2006/main">
  <p:tag name="AS_UNIQUEID" val="1937"/>
</p:tagLst>
</file>

<file path=ppt/tags/tag367.xml><?xml version="1.0" encoding="utf-8"?>
<p:tagLst xmlns:p="http://schemas.openxmlformats.org/presentationml/2006/main">
  <p:tag name="AS_UNIQUEID" val="1938"/>
</p:tagLst>
</file>

<file path=ppt/tags/tag368.xml><?xml version="1.0" encoding="utf-8"?>
<p:tagLst xmlns:p="http://schemas.openxmlformats.org/presentationml/2006/main">
  <p:tag name="AS_UNIQUEID" val="1939"/>
</p:tagLst>
</file>

<file path=ppt/tags/tag369.xml><?xml version="1.0" encoding="utf-8"?>
<p:tagLst xmlns:p="http://schemas.openxmlformats.org/presentationml/2006/main">
  <p:tag name="AS_UNIQUEID" val="1940"/>
</p:tagLst>
</file>

<file path=ppt/tags/tag37.xml><?xml version="1.0" encoding="utf-8"?>
<p:tagLst xmlns:p="http://schemas.openxmlformats.org/presentationml/2006/main">
  <p:tag name="AS_UNIQUEID" val="1657"/>
</p:tagLst>
</file>

<file path=ppt/tags/tag370.xml><?xml version="1.0" encoding="utf-8"?>
<p:tagLst xmlns:p="http://schemas.openxmlformats.org/presentationml/2006/main">
  <p:tag name="AS_UNIQUEID" val="1941"/>
</p:tagLst>
</file>

<file path=ppt/tags/tag371.xml><?xml version="1.0" encoding="utf-8"?>
<p:tagLst xmlns:p="http://schemas.openxmlformats.org/presentationml/2006/main">
  <p:tag name="AS_UNIQUEID" val="1943"/>
</p:tagLst>
</file>

<file path=ppt/tags/tag372.xml><?xml version="1.0" encoding="utf-8"?>
<p:tagLst xmlns:p="http://schemas.openxmlformats.org/presentationml/2006/main">
  <p:tag name="AS_UNIQUEID" val="538"/>
</p:tagLst>
</file>

<file path=ppt/tags/tag373.xml><?xml version="1.0" encoding="utf-8"?>
<p:tagLst xmlns:p="http://schemas.openxmlformats.org/presentationml/2006/main">
  <p:tag name="AS_UNIQUEID" val="539"/>
</p:tagLst>
</file>

<file path=ppt/tags/tag374.xml><?xml version="1.0" encoding="utf-8"?>
<p:tagLst xmlns:p="http://schemas.openxmlformats.org/presentationml/2006/main">
  <p:tag name="AS_UNIQUEID" val="423"/>
</p:tagLst>
</file>

<file path=ppt/tags/tag375.xml><?xml version="1.0" encoding="utf-8"?>
<p:tagLst xmlns:p="http://schemas.openxmlformats.org/presentationml/2006/main">
  <p:tag name="AS_UNIQUEID" val="3069"/>
</p:tagLst>
</file>

<file path=ppt/tags/tag376.xml><?xml version="1.0" encoding="utf-8"?>
<p:tagLst xmlns:p="http://schemas.openxmlformats.org/presentationml/2006/main">
  <p:tag name="AS_UNIQUEID" val="1947"/>
</p:tagLst>
</file>

<file path=ppt/tags/tag377.xml><?xml version="1.0" encoding="utf-8"?>
<p:tagLst xmlns:p="http://schemas.openxmlformats.org/presentationml/2006/main">
  <p:tag name="AS_UNIQUEID" val="1948"/>
</p:tagLst>
</file>

<file path=ppt/tags/tag378.xml><?xml version="1.0" encoding="utf-8"?>
<p:tagLst xmlns:p="http://schemas.openxmlformats.org/presentationml/2006/main">
  <p:tag name="AS_UNIQUEID" val="1950"/>
</p:tagLst>
</file>

<file path=ppt/tags/tag379.xml><?xml version="1.0" encoding="utf-8"?>
<p:tagLst xmlns:p="http://schemas.openxmlformats.org/presentationml/2006/main">
  <p:tag name="AS_UNIQUEID" val="1951"/>
</p:tagLst>
</file>

<file path=ppt/tags/tag38.xml><?xml version="1.0" encoding="utf-8"?>
<p:tagLst xmlns:p="http://schemas.openxmlformats.org/presentationml/2006/main">
  <p:tag name="AS_UNIQUEID" val="1658"/>
</p:tagLst>
</file>

<file path=ppt/tags/tag380.xml><?xml version="1.0" encoding="utf-8"?>
<p:tagLst xmlns:p="http://schemas.openxmlformats.org/presentationml/2006/main">
  <p:tag name="AS_UNIQUEID" val="1952"/>
</p:tagLst>
</file>

<file path=ppt/tags/tag381.xml><?xml version="1.0" encoding="utf-8"?>
<p:tagLst xmlns:p="http://schemas.openxmlformats.org/presentationml/2006/main">
  <p:tag name="AS_UNIQUEID" val="1953"/>
</p:tagLst>
</file>

<file path=ppt/tags/tag382.xml><?xml version="1.0" encoding="utf-8"?>
<p:tagLst xmlns:p="http://schemas.openxmlformats.org/presentationml/2006/main">
  <p:tag name="AS_UNIQUEID" val="1954"/>
</p:tagLst>
</file>

<file path=ppt/tags/tag383.xml><?xml version="1.0" encoding="utf-8"?>
<p:tagLst xmlns:p="http://schemas.openxmlformats.org/presentationml/2006/main">
  <p:tag name="AS_UNIQUEID" val="1955"/>
</p:tagLst>
</file>

<file path=ppt/tags/tag384.xml><?xml version="1.0" encoding="utf-8"?>
<p:tagLst xmlns:p="http://schemas.openxmlformats.org/presentationml/2006/main">
  <p:tag name="AS_UNIQUEID" val="1956"/>
</p:tagLst>
</file>

<file path=ppt/tags/tag385.xml><?xml version="1.0" encoding="utf-8"?>
<p:tagLst xmlns:p="http://schemas.openxmlformats.org/presentationml/2006/main">
  <p:tag name="AS_UNIQUEID" val="1957"/>
</p:tagLst>
</file>

<file path=ppt/tags/tag386.xml><?xml version="1.0" encoding="utf-8"?>
<p:tagLst xmlns:p="http://schemas.openxmlformats.org/presentationml/2006/main">
  <p:tag name="AS_UNIQUEID" val="1958"/>
</p:tagLst>
</file>

<file path=ppt/tags/tag387.xml><?xml version="1.0" encoding="utf-8"?>
<p:tagLst xmlns:p="http://schemas.openxmlformats.org/presentationml/2006/main">
  <p:tag name="AS_UNIQUEID" val="1959"/>
</p:tagLst>
</file>

<file path=ppt/tags/tag388.xml><?xml version="1.0" encoding="utf-8"?>
<p:tagLst xmlns:p="http://schemas.openxmlformats.org/presentationml/2006/main">
  <p:tag name="AS_UNIQUEID" val="3070"/>
</p:tagLst>
</file>

<file path=ppt/tags/tag389.xml><?xml version="1.0" encoding="utf-8"?>
<p:tagLst xmlns:p="http://schemas.openxmlformats.org/presentationml/2006/main">
  <p:tag name="AS_UNIQUEID" val="1961"/>
</p:tagLst>
</file>

<file path=ppt/tags/tag39.xml><?xml version="1.0" encoding="utf-8"?>
<p:tagLst xmlns:p="http://schemas.openxmlformats.org/presentationml/2006/main">
  <p:tag name="AS_UNIQUEID" val="1659"/>
</p:tagLst>
</file>

<file path=ppt/tags/tag390.xml><?xml version="1.0" encoding="utf-8"?>
<p:tagLst xmlns:p="http://schemas.openxmlformats.org/presentationml/2006/main">
  <p:tag name="AS_UNIQUEID" val="1962"/>
</p:tagLst>
</file>

<file path=ppt/tags/tag391.xml><?xml version="1.0" encoding="utf-8"?>
<p:tagLst xmlns:p="http://schemas.openxmlformats.org/presentationml/2006/main">
  <p:tag name="AS_UNIQUEID" val="1963"/>
</p:tagLst>
</file>

<file path=ppt/tags/tag392.xml><?xml version="1.0" encoding="utf-8"?>
<p:tagLst xmlns:p="http://schemas.openxmlformats.org/presentationml/2006/main">
  <p:tag name="AS_UNIQUEID" val="1964"/>
</p:tagLst>
</file>

<file path=ppt/tags/tag393.xml><?xml version="1.0" encoding="utf-8"?>
<p:tagLst xmlns:p="http://schemas.openxmlformats.org/presentationml/2006/main">
  <p:tag name="AS_UNIQUEID" val="1965"/>
</p:tagLst>
</file>

<file path=ppt/tags/tag394.xml><?xml version="1.0" encoding="utf-8"?>
<p:tagLst xmlns:p="http://schemas.openxmlformats.org/presentationml/2006/main">
  <p:tag name="AS_UNIQUEID" val="1966"/>
</p:tagLst>
</file>

<file path=ppt/tags/tag395.xml><?xml version="1.0" encoding="utf-8"?>
<p:tagLst xmlns:p="http://schemas.openxmlformats.org/presentationml/2006/main">
  <p:tag name="AS_UNIQUEID" val="1967"/>
</p:tagLst>
</file>

<file path=ppt/tags/tag396.xml><?xml version="1.0" encoding="utf-8"?>
<p:tagLst xmlns:p="http://schemas.openxmlformats.org/presentationml/2006/main">
  <p:tag name="AS_UNIQUEID" val="1968"/>
</p:tagLst>
</file>

<file path=ppt/tags/tag397.xml><?xml version="1.0" encoding="utf-8"?>
<p:tagLst xmlns:p="http://schemas.openxmlformats.org/presentationml/2006/main">
  <p:tag name="AS_UNIQUEID" val="1969"/>
</p:tagLst>
</file>

<file path=ppt/tags/tag398.xml><?xml version="1.0" encoding="utf-8"?>
<p:tagLst xmlns:p="http://schemas.openxmlformats.org/presentationml/2006/main">
  <p:tag name="AS_UNIQUEID" val="2814"/>
</p:tagLst>
</file>

<file path=ppt/tags/tag399.xml><?xml version="1.0" encoding="utf-8"?>
<p:tagLst xmlns:p="http://schemas.openxmlformats.org/presentationml/2006/main">
  <p:tag name="AS_UNIQUEID" val="2815"/>
</p:tagLst>
</file>

<file path=ppt/tags/tag4.xml><?xml version="1.0" encoding="utf-8"?>
<p:tagLst xmlns:p="http://schemas.openxmlformats.org/presentationml/2006/main">
  <p:tag name="AS_UNIQUEID" val="1624"/>
</p:tagLst>
</file>

<file path=ppt/tags/tag40.xml><?xml version="1.0" encoding="utf-8"?>
<p:tagLst xmlns:p="http://schemas.openxmlformats.org/presentationml/2006/main">
  <p:tag name="AS_UNIQUEID" val="2977"/>
</p:tagLst>
</file>

<file path=ppt/tags/tag400.xml><?xml version="1.0" encoding="utf-8"?>
<p:tagLst xmlns:p="http://schemas.openxmlformats.org/presentationml/2006/main">
  <p:tag name="AS_UNIQUEID" val="423"/>
</p:tagLst>
</file>

<file path=ppt/tags/tag401.xml><?xml version="1.0" encoding="utf-8"?>
<p:tagLst xmlns:p="http://schemas.openxmlformats.org/presentationml/2006/main">
  <p:tag name="AS_UNIQUEID" val="1459"/>
</p:tagLst>
</file>

<file path=ppt/tags/tag402.xml><?xml version="1.0" encoding="utf-8"?>
<p:tagLst xmlns:p="http://schemas.openxmlformats.org/presentationml/2006/main">
  <p:tag name="AS_UNIQUEID" val="3071"/>
</p:tagLst>
</file>

<file path=ppt/tags/tag403.xml><?xml version="1.0" encoding="utf-8"?>
<p:tagLst xmlns:p="http://schemas.openxmlformats.org/presentationml/2006/main">
  <p:tag name="AS_UNIQUEID" val="1972"/>
</p:tagLst>
</file>

<file path=ppt/tags/tag404.xml><?xml version="1.0" encoding="utf-8"?>
<p:tagLst xmlns:p="http://schemas.openxmlformats.org/presentationml/2006/main">
  <p:tag name="AS_UNIQUEID" val="1973"/>
</p:tagLst>
</file>

<file path=ppt/tags/tag405.xml><?xml version="1.0" encoding="utf-8"?>
<p:tagLst xmlns:p="http://schemas.openxmlformats.org/presentationml/2006/main">
  <p:tag name="AS_UNIQUEID" val="1974"/>
</p:tagLst>
</file>

<file path=ppt/tags/tag406.xml><?xml version="1.0" encoding="utf-8"?>
<p:tagLst xmlns:p="http://schemas.openxmlformats.org/presentationml/2006/main">
  <p:tag name="AS_UNIQUEID" val="1975"/>
</p:tagLst>
</file>

<file path=ppt/tags/tag407.xml><?xml version="1.0" encoding="utf-8"?>
<p:tagLst xmlns:p="http://schemas.openxmlformats.org/presentationml/2006/main">
  <p:tag name="AS_UNIQUEID" val="1976"/>
</p:tagLst>
</file>

<file path=ppt/tags/tag408.xml><?xml version="1.0" encoding="utf-8"?>
<p:tagLst xmlns:p="http://schemas.openxmlformats.org/presentationml/2006/main">
  <p:tag name="AS_UNIQUEID" val="1977"/>
</p:tagLst>
</file>

<file path=ppt/tags/tag409.xml><?xml version="1.0" encoding="utf-8"?>
<p:tagLst xmlns:p="http://schemas.openxmlformats.org/presentationml/2006/main">
  <p:tag name="AS_UNIQUEID" val="1978"/>
</p:tagLst>
</file>

<file path=ppt/tags/tag41.xml><?xml version="1.0" encoding="utf-8"?>
<p:tagLst xmlns:p="http://schemas.openxmlformats.org/presentationml/2006/main">
  <p:tag name="AS_UNIQUEID" val="1661"/>
</p:tagLst>
</file>

<file path=ppt/tags/tag410.xml><?xml version="1.0" encoding="utf-8"?>
<p:tagLst xmlns:p="http://schemas.openxmlformats.org/presentationml/2006/main">
  <p:tag name="AS_UNIQUEID" val="1979"/>
</p:tagLst>
</file>

<file path=ppt/tags/tag411.xml><?xml version="1.0" encoding="utf-8"?>
<p:tagLst xmlns:p="http://schemas.openxmlformats.org/presentationml/2006/main">
  <p:tag name="AS_UNIQUEID" val="1980"/>
</p:tagLst>
</file>

<file path=ppt/tags/tag412.xml><?xml version="1.0" encoding="utf-8"?>
<p:tagLst xmlns:p="http://schemas.openxmlformats.org/presentationml/2006/main">
  <p:tag name="AS_UNIQUEID" val="1981"/>
</p:tagLst>
</file>

<file path=ppt/tags/tag413.xml><?xml version="1.0" encoding="utf-8"?>
<p:tagLst xmlns:p="http://schemas.openxmlformats.org/presentationml/2006/main">
  <p:tag name="AS_UNIQUEID" val="1982"/>
</p:tagLst>
</file>

<file path=ppt/tags/tag414.xml><?xml version="1.0" encoding="utf-8"?>
<p:tagLst xmlns:p="http://schemas.openxmlformats.org/presentationml/2006/main">
  <p:tag name="AS_UNIQUEID" val="1983"/>
</p:tagLst>
</file>

<file path=ppt/tags/tag415.xml><?xml version="1.0" encoding="utf-8"?>
<p:tagLst xmlns:p="http://schemas.openxmlformats.org/presentationml/2006/main">
  <p:tag name="AS_UNIQUEID" val="560"/>
</p:tagLst>
</file>

<file path=ppt/tags/tag416.xml><?xml version="1.0" encoding="utf-8"?>
<p:tagLst xmlns:p="http://schemas.openxmlformats.org/presentationml/2006/main">
  <p:tag name="AS_UNIQUEID" val="3153"/>
</p:tagLst>
</file>

<file path=ppt/tags/tag417.xml><?xml version="1.0" encoding="utf-8"?>
<p:tagLst xmlns:p="http://schemas.openxmlformats.org/presentationml/2006/main">
  <p:tag name="AS_UNIQUEID" val="3072"/>
</p:tagLst>
</file>

<file path=ppt/tags/tag418.xml><?xml version="1.0" encoding="utf-8"?>
<p:tagLst xmlns:p="http://schemas.openxmlformats.org/presentationml/2006/main">
  <p:tag name="AS_UNIQUEID" val="423"/>
</p:tagLst>
</file>

<file path=ppt/tags/tag419.xml><?xml version="1.0" encoding="utf-8"?>
<p:tagLst xmlns:p="http://schemas.openxmlformats.org/presentationml/2006/main">
  <p:tag name="AS_UNIQUEID" val="1060"/>
</p:tagLst>
</file>

<file path=ppt/tags/tag42.xml><?xml version="1.0" encoding="utf-8"?>
<p:tagLst xmlns:p="http://schemas.openxmlformats.org/presentationml/2006/main">
  <p:tag name="AS_UNIQUEID" val="1662"/>
</p:tagLst>
</file>

<file path=ppt/tags/tag420.xml><?xml version="1.0" encoding="utf-8"?>
<p:tagLst xmlns:p="http://schemas.openxmlformats.org/presentationml/2006/main">
  <p:tag name="AS_UNIQUEID" val="1061"/>
</p:tagLst>
</file>

<file path=ppt/tags/tag421.xml><?xml version="1.0" encoding="utf-8"?>
<p:tagLst xmlns:p="http://schemas.openxmlformats.org/presentationml/2006/main">
  <p:tag name="AS_UNIQUEID" val="1062"/>
</p:tagLst>
</file>

<file path=ppt/tags/tag422.xml><?xml version="1.0" encoding="utf-8"?>
<p:tagLst xmlns:p="http://schemas.openxmlformats.org/presentationml/2006/main">
  <p:tag name="AS_UNIQUEID" val="1063"/>
</p:tagLst>
</file>

<file path=ppt/tags/tag423.xml><?xml version="1.0" encoding="utf-8"?>
<p:tagLst xmlns:p="http://schemas.openxmlformats.org/presentationml/2006/main">
  <p:tag name="AS_UNIQUEID" val="1064"/>
</p:tagLst>
</file>

<file path=ppt/tags/tag424.xml><?xml version="1.0" encoding="utf-8"?>
<p:tagLst xmlns:p="http://schemas.openxmlformats.org/presentationml/2006/main">
  <p:tag name="AS_UNIQUEID" val="1065"/>
</p:tagLst>
</file>

<file path=ppt/tags/tag425.xml><?xml version="1.0" encoding="utf-8"?>
<p:tagLst xmlns:p="http://schemas.openxmlformats.org/presentationml/2006/main">
  <p:tag name="AS_UNIQUEID" val="1066"/>
</p:tagLst>
</file>

<file path=ppt/tags/tag426.xml><?xml version="1.0" encoding="utf-8"?>
<p:tagLst xmlns:p="http://schemas.openxmlformats.org/presentationml/2006/main">
  <p:tag name="AS_UNIQUEID" val="1067"/>
</p:tagLst>
</file>

<file path=ppt/tags/tag427.xml><?xml version="1.0" encoding="utf-8"?>
<p:tagLst xmlns:p="http://schemas.openxmlformats.org/presentationml/2006/main">
  <p:tag name="AS_UNIQUEID" val="1068"/>
</p:tagLst>
</file>

<file path=ppt/tags/tag428.xml><?xml version="1.0" encoding="utf-8"?>
<p:tagLst xmlns:p="http://schemas.openxmlformats.org/presentationml/2006/main">
  <p:tag name="AS_UNIQUEID" val="1069"/>
</p:tagLst>
</file>

<file path=ppt/tags/tag429.xml><?xml version="1.0" encoding="utf-8"?>
<p:tagLst xmlns:p="http://schemas.openxmlformats.org/presentationml/2006/main">
  <p:tag name="AS_UNIQUEID" val="1070"/>
</p:tagLst>
</file>

<file path=ppt/tags/tag43.xml><?xml version="1.0" encoding="utf-8"?>
<p:tagLst xmlns:p="http://schemas.openxmlformats.org/presentationml/2006/main">
  <p:tag name="AS_UNIQUEID" val="1663"/>
</p:tagLst>
</file>

<file path=ppt/tags/tag430.xml><?xml version="1.0" encoding="utf-8"?>
<p:tagLst xmlns:p="http://schemas.openxmlformats.org/presentationml/2006/main">
  <p:tag name="AS_UNIQUEID" val="1071"/>
</p:tagLst>
</file>

<file path=ppt/tags/tag431.xml><?xml version="1.0" encoding="utf-8"?>
<p:tagLst xmlns:p="http://schemas.openxmlformats.org/presentationml/2006/main">
  <p:tag name="AS_UNIQUEID" val="1072"/>
</p:tagLst>
</file>

<file path=ppt/tags/tag432.xml><?xml version="1.0" encoding="utf-8"?>
<p:tagLst xmlns:p="http://schemas.openxmlformats.org/presentationml/2006/main">
  <p:tag name="AS_UNIQUEID" val="1073"/>
</p:tagLst>
</file>

<file path=ppt/tags/tag433.xml><?xml version="1.0" encoding="utf-8"?>
<p:tagLst xmlns:p="http://schemas.openxmlformats.org/presentationml/2006/main">
  <p:tag name="AS_UNIQUEID" val="1074"/>
</p:tagLst>
</file>

<file path=ppt/tags/tag434.xml><?xml version="1.0" encoding="utf-8"?>
<p:tagLst xmlns:p="http://schemas.openxmlformats.org/presentationml/2006/main">
  <p:tag name="AS_UNIQUEID" val="1075"/>
</p:tagLst>
</file>

<file path=ppt/tags/tag435.xml><?xml version="1.0" encoding="utf-8"?>
<p:tagLst xmlns:p="http://schemas.openxmlformats.org/presentationml/2006/main">
  <p:tag name="AS_UNIQUEID" val="1076"/>
</p:tagLst>
</file>

<file path=ppt/tags/tag436.xml><?xml version="1.0" encoding="utf-8"?>
<p:tagLst xmlns:p="http://schemas.openxmlformats.org/presentationml/2006/main">
  <p:tag name="AS_UNIQUEID" val="1077"/>
</p:tagLst>
</file>

<file path=ppt/tags/tag437.xml><?xml version="1.0" encoding="utf-8"?>
<p:tagLst xmlns:p="http://schemas.openxmlformats.org/presentationml/2006/main">
  <p:tag name="AS_UNIQUEID" val="1078"/>
</p:tagLst>
</file>

<file path=ppt/tags/tag438.xml><?xml version="1.0" encoding="utf-8"?>
<p:tagLst xmlns:p="http://schemas.openxmlformats.org/presentationml/2006/main">
  <p:tag name="AS_UNIQUEID" val="1079"/>
</p:tagLst>
</file>

<file path=ppt/tags/tag439.xml><?xml version="1.0" encoding="utf-8"?>
<p:tagLst xmlns:p="http://schemas.openxmlformats.org/presentationml/2006/main">
  <p:tag name="AS_UNIQUEID" val="1080"/>
</p:tagLst>
</file>

<file path=ppt/tags/tag44.xml><?xml version="1.0" encoding="utf-8"?>
<p:tagLst xmlns:p="http://schemas.openxmlformats.org/presentationml/2006/main">
  <p:tag name="AS_UNIQUEID" val="2978"/>
</p:tagLst>
</file>

<file path=ppt/tags/tag440.xml><?xml version="1.0" encoding="utf-8"?>
<p:tagLst xmlns:p="http://schemas.openxmlformats.org/presentationml/2006/main">
  <p:tag name="AS_UNIQUEID" val="1081"/>
</p:tagLst>
</file>

<file path=ppt/tags/tag441.xml><?xml version="1.0" encoding="utf-8"?>
<p:tagLst xmlns:p="http://schemas.openxmlformats.org/presentationml/2006/main">
  <p:tag name="AS_UNIQUEID" val="2862"/>
</p:tagLst>
</file>

<file path=ppt/tags/tag442.xml><?xml version="1.0" encoding="utf-8"?>
<p:tagLst xmlns:p="http://schemas.openxmlformats.org/presentationml/2006/main">
  <p:tag name="AS_UNIQUEID" val="3073"/>
</p:tagLst>
</file>

<file path=ppt/tags/tag443.xml><?xml version="1.0" encoding="utf-8"?>
<p:tagLst xmlns:p="http://schemas.openxmlformats.org/presentationml/2006/main">
  <p:tag name="AS_UNIQUEID" val="1059"/>
</p:tagLst>
</file>

<file path=ppt/tags/tag444.xml><?xml version="1.0" encoding="utf-8"?>
<p:tagLst xmlns:p="http://schemas.openxmlformats.org/presentationml/2006/main">
  <p:tag name="AS_UNIQUEID" val="1082"/>
</p:tagLst>
</file>

<file path=ppt/tags/tag445.xml><?xml version="1.0" encoding="utf-8"?>
<p:tagLst xmlns:p="http://schemas.openxmlformats.org/presentationml/2006/main">
  <p:tag name="AS_UNIQUEID" val="1083"/>
</p:tagLst>
</file>

<file path=ppt/tags/tag446.xml><?xml version="1.0" encoding="utf-8"?>
<p:tagLst xmlns:p="http://schemas.openxmlformats.org/presentationml/2006/main">
  <p:tag name="AS_UNIQUEID" val="1084"/>
</p:tagLst>
</file>

<file path=ppt/tags/tag447.xml><?xml version="1.0" encoding="utf-8"?>
<p:tagLst xmlns:p="http://schemas.openxmlformats.org/presentationml/2006/main">
  <p:tag name="AS_UNIQUEID" val="2864"/>
</p:tagLst>
</file>

<file path=ppt/tags/tag448.xml><?xml version="1.0" encoding="utf-8"?>
<p:tagLst xmlns:p="http://schemas.openxmlformats.org/presentationml/2006/main">
  <p:tag name="AS_UNIQUEID" val="2865"/>
</p:tagLst>
</file>

<file path=ppt/tags/tag449.xml><?xml version="1.0" encoding="utf-8"?>
<p:tagLst xmlns:p="http://schemas.openxmlformats.org/presentationml/2006/main">
  <p:tag name="AS_UNIQUEID" val="2866"/>
</p:tagLst>
</file>

<file path=ppt/tags/tag45.xml><?xml version="1.0" encoding="utf-8"?>
<p:tagLst xmlns:p="http://schemas.openxmlformats.org/presentationml/2006/main">
  <p:tag name="AS_UNIQUEID" val="1665"/>
</p:tagLst>
</file>

<file path=ppt/tags/tag450.xml><?xml version="1.0" encoding="utf-8"?>
<p:tagLst xmlns:p="http://schemas.openxmlformats.org/presentationml/2006/main">
  <p:tag name="AS_UNIQUEID" val="2867"/>
</p:tagLst>
</file>

<file path=ppt/tags/tag451.xml><?xml version="1.0" encoding="utf-8"?>
<p:tagLst xmlns:p="http://schemas.openxmlformats.org/presentationml/2006/main">
  <p:tag name="AS_UNIQUEID" val="2868"/>
</p:tagLst>
</file>

<file path=ppt/tags/tag452.xml><?xml version="1.0" encoding="utf-8"?>
<p:tagLst xmlns:p="http://schemas.openxmlformats.org/presentationml/2006/main">
  <p:tag name="AS_UNIQUEID" val="2869"/>
</p:tagLst>
</file>

<file path=ppt/tags/tag453.xml><?xml version="1.0" encoding="utf-8"?>
<p:tagLst xmlns:p="http://schemas.openxmlformats.org/presentationml/2006/main">
  <p:tag name="AS_UNIQUEID" val="3074"/>
</p:tagLst>
</file>

<file path=ppt/tags/tag454.xml><?xml version="1.0" encoding="utf-8"?>
<p:tagLst xmlns:p="http://schemas.openxmlformats.org/presentationml/2006/main">
  <p:tag name="AS_UNIQUEID" val="423"/>
</p:tagLst>
</file>

<file path=ppt/tags/tag455.xml><?xml version="1.0" encoding="utf-8"?>
<p:tagLst xmlns:p="http://schemas.openxmlformats.org/presentationml/2006/main">
  <p:tag name="AS_UNIQUEID" val="423"/>
</p:tagLst>
</file>

<file path=ppt/tags/tag456.xml><?xml version="1.0" encoding="utf-8"?>
<p:tagLst xmlns:p="http://schemas.openxmlformats.org/presentationml/2006/main">
  <p:tag name="AS_UNIQUEID" val="1089"/>
</p:tagLst>
</file>

<file path=ppt/tags/tag457.xml><?xml version="1.0" encoding="utf-8"?>
<p:tagLst xmlns:p="http://schemas.openxmlformats.org/presentationml/2006/main">
  <p:tag name="AS_UNIQUEID" val="1090"/>
</p:tagLst>
</file>

<file path=ppt/tags/tag458.xml><?xml version="1.0" encoding="utf-8"?>
<p:tagLst xmlns:p="http://schemas.openxmlformats.org/presentationml/2006/main">
  <p:tag name="AS_UNIQUEID" val="1091"/>
</p:tagLst>
</file>

<file path=ppt/tags/tag459.xml><?xml version="1.0" encoding="utf-8"?>
<p:tagLst xmlns:p="http://schemas.openxmlformats.org/presentationml/2006/main">
  <p:tag name="AS_UNIQUEID" val="1092"/>
</p:tagLst>
</file>

<file path=ppt/tags/tag46.xml><?xml version="1.0" encoding="utf-8"?>
<p:tagLst xmlns:p="http://schemas.openxmlformats.org/presentationml/2006/main">
  <p:tag name="AS_UNIQUEID" val="1666"/>
</p:tagLst>
</file>

<file path=ppt/tags/tag460.xml><?xml version="1.0" encoding="utf-8"?>
<p:tagLst xmlns:p="http://schemas.openxmlformats.org/presentationml/2006/main">
  <p:tag name="AS_UNIQUEID" val="1093"/>
</p:tagLst>
</file>

<file path=ppt/tags/tag461.xml><?xml version="1.0" encoding="utf-8"?>
<p:tagLst xmlns:p="http://schemas.openxmlformats.org/presentationml/2006/main">
  <p:tag name="AS_UNIQUEID" val="1094"/>
</p:tagLst>
</file>

<file path=ppt/tags/tag462.xml><?xml version="1.0" encoding="utf-8"?>
<p:tagLst xmlns:p="http://schemas.openxmlformats.org/presentationml/2006/main">
  <p:tag name="AS_UNIQUEID" val="1095"/>
</p:tagLst>
</file>

<file path=ppt/tags/tag463.xml><?xml version="1.0" encoding="utf-8"?>
<p:tagLst xmlns:p="http://schemas.openxmlformats.org/presentationml/2006/main">
  <p:tag name="AS_UNIQUEID" val="1096"/>
</p:tagLst>
</file>

<file path=ppt/tags/tag464.xml><?xml version="1.0" encoding="utf-8"?>
<p:tagLst xmlns:p="http://schemas.openxmlformats.org/presentationml/2006/main">
  <p:tag name="AS_UNIQUEID" val="1097"/>
</p:tagLst>
</file>

<file path=ppt/tags/tag465.xml><?xml version="1.0" encoding="utf-8"?>
<p:tagLst xmlns:p="http://schemas.openxmlformats.org/presentationml/2006/main">
  <p:tag name="AS_UNIQUEID" val="1098"/>
</p:tagLst>
</file>

<file path=ppt/tags/tag466.xml><?xml version="1.0" encoding="utf-8"?>
<p:tagLst xmlns:p="http://schemas.openxmlformats.org/presentationml/2006/main">
  <p:tag name="AS_UNIQUEID" val="1099"/>
</p:tagLst>
</file>

<file path=ppt/tags/tag467.xml><?xml version="1.0" encoding="utf-8"?>
<p:tagLst xmlns:p="http://schemas.openxmlformats.org/presentationml/2006/main">
  <p:tag name="AS_UNIQUEID" val="1100"/>
</p:tagLst>
</file>

<file path=ppt/tags/tag468.xml><?xml version="1.0" encoding="utf-8"?>
<p:tagLst xmlns:p="http://schemas.openxmlformats.org/presentationml/2006/main">
  <p:tag name="AS_UNIQUEID" val="1101"/>
</p:tagLst>
</file>

<file path=ppt/tags/tag469.xml><?xml version="1.0" encoding="utf-8"?>
<p:tagLst xmlns:p="http://schemas.openxmlformats.org/presentationml/2006/main">
  <p:tag name="AS_UNIQUEID" val="1102"/>
</p:tagLst>
</file>

<file path=ppt/tags/tag47.xml><?xml version="1.0" encoding="utf-8"?>
<p:tagLst xmlns:p="http://schemas.openxmlformats.org/presentationml/2006/main">
  <p:tag name="AS_UNIQUEID" val="1667"/>
</p:tagLst>
</file>

<file path=ppt/tags/tag470.xml><?xml version="1.0" encoding="utf-8"?>
<p:tagLst xmlns:p="http://schemas.openxmlformats.org/presentationml/2006/main">
  <p:tag name="AS_UNIQUEID" val="1103"/>
</p:tagLst>
</file>

<file path=ppt/tags/tag471.xml><?xml version="1.0" encoding="utf-8"?>
<p:tagLst xmlns:p="http://schemas.openxmlformats.org/presentationml/2006/main">
  <p:tag name="AS_UNIQUEID" val="1104"/>
</p:tagLst>
</file>

<file path=ppt/tags/tag472.xml><?xml version="1.0" encoding="utf-8"?>
<p:tagLst xmlns:p="http://schemas.openxmlformats.org/presentationml/2006/main">
  <p:tag name="AS_UNIQUEID" val="1105"/>
</p:tagLst>
</file>

<file path=ppt/tags/tag473.xml><?xml version="1.0" encoding="utf-8"?>
<p:tagLst xmlns:p="http://schemas.openxmlformats.org/presentationml/2006/main">
  <p:tag name="AS_UNIQUEID" val="1106"/>
</p:tagLst>
</file>

<file path=ppt/tags/tag474.xml><?xml version="1.0" encoding="utf-8"?>
<p:tagLst xmlns:p="http://schemas.openxmlformats.org/presentationml/2006/main">
  <p:tag name="AS_UNIQUEID" val="1107"/>
</p:tagLst>
</file>

<file path=ppt/tags/tag475.xml><?xml version="1.0" encoding="utf-8"?>
<p:tagLst xmlns:p="http://schemas.openxmlformats.org/presentationml/2006/main">
  <p:tag name="AS_UNIQUEID" val="3075"/>
</p:tagLst>
</file>

<file path=ppt/tags/tag476.xml><?xml version="1.0" encoding="utf-8"?>
<p:tagLst xmlns:p="http://schemas.openxmlformats.org/presentationml/2006/main">
  <p:tag name="AS_UNIQUEID" val="3076"/>
</p:tagLst>
</file>

<file path=ppt/tags/tag477.xml><?xml version="1.0" encoding="utf-8"?>
<p:tagLst xmlns:p="http://schemas.openxmlformats.org/presentationml/2006/main">
  <p:tag name="AS_UNIQUEID" val="3077"/>
</p:tagLst>
</file>

<file path=ppt/tags/tag478.xml><?xml version="1.0" encoding="utf-8"?>
<p:tagLst xmlns:p="http://schemas.openxmlformats.org/presentationml/2006/main">
  <p:tag name="AS_UNIQUEID" val="3078"/>
</p:tagLst>
</file>

<file path=ppt/tags/tag479.xml><?xml version="1.0" encoding="utf-8"?>
<p:tagLst xmlns:p="http://schemas.openxmlformats.org/presentationml/2006/main">
  <p:tag name="AS_UNIQUEID" val="3079"/>
</p:tagLst>
</file>

<file path=ppt/tags/tag48.xml><?xml version="1.0" encoding="utf-8"?>
<p:tagLst xmlns:p="http://schemas.openxmlformats.org/presentationml/2006/main">
  <p:tag name="AS_UNIQUEID" val="1668"/>
</p:tagLst>
</file>

<file path=ppt/tags/tag480.xml><?xml version="1.0" encoding="utf-8"?>
<p:tagLst xmlns:p="http://schemas.openxmlformats.org/presentationml/2006/main">
  <p:tag name="AS_UNIQUEID" val="3080"/>
</p:tagLst>
</file>

<file path=ppt/tags/tag481.xml><?xml version="1.0" encoding="utf-8"?>
<p:tagLst xmlns:p="http://schemas.openxmlformats.org/presentationml/2006/main">
  <p:tag name="AS_UNIQUEID" val="3081"/>
</p:tagLst>
</file>

<file path=ppt/tags/tag482.xml><?xml version="1.0" encoding="utf-8"?>
<p:tagLst xmlns:p="http://schemas.openxmlformats.org/presentationml/2006/main">
  <p:tag name="AS_UNIQUEID" val="3082"/>
</p:tagLst>
</file>

<file path=ppt/tags/tag483.xml><?xml version="1.0" encoding="utf-8"?>
<p:tagLst xmlns:p="http://schemas.openxmlformats.org/presentationml/2006/main">
  <p:tag name="AS_UNIQUEID" val="3083"/>
</p:tagLst>
</file>

<file path=ppt/tags/tag484.xml><?xml version="1.0" encoding="utf-8"?>
<p:tagLst xmlns:p="http://schemas.openxmlformats.org/presentationml/2006/main">
  <p:tag name="AS_UNIQUEID" val="3084"/>
</p:tagLst>
</file>

<file path=ppt/tags/tag485.xml><?xml version="1.0" encoding="utf-8"?>
<p:tagLst xmlns:p="http://schemas.openxmlformats.org/presentationml/2006/main">
  <p:tag name="AS_UNIQUEID" val="3085"/>
</p:tagLst>
</file>

<file path=ppt/tags/tag486.xml><?xml version="1.0" encoding="utf-8"?>
<p:tagLst xmlns:p="http://schemas.openxmlformats.org/presentationml/2006/main">
  <p:tag name="AS_UNIQUEID" val="3086"/>
</p:tagLst>
</file>

<file path=ppt/tags/tag487.xml><?xml version="1.0" encoding="utf-8"?>
<p:tagLst xmlns:p="http://schemas.openxmlformats.org/presentationml/2006/main">
  <p:tag name="AS_UNIQUEID" val="3087"/>
</p:tagLst>
</file>

<file path=ppt/tags/tag488.xml><?xml version="1.0" encoding="utf-8"?>
<p:tagLst xmlns:p="http://schemas.openxmlformats.org/presentationml/2006/main">
  <p:tag name="AS_UNIQUEID" val="3088"/>
</p:tagLst>
</file>

<file path=ppt/tags/tag489.xml><?xml version="1.0" encoding="utf-8"?>
<p:tagLst xmlns:p="http://schemas.openxmlformats.org/presentationml/2006/main">
  <p:tag name="AS_UNIQUEID" val="3089"/>
</p:tagLst>
</file>

<file path=ppt/tags/tag49.xml><?xml version="1.0" encoding="utf-8"?>
<p:tagLst xmlns:p="http://schemas.openxmlformats.org/presentationml/2006/main">
  <p:tag name="AS_UNIQUEID" val="1669"/>
</p:tagLst>
</file>

<file path=ppt/tags/tag490.xml><?xml version="1.0" encoding="utf-8"?>
<p:tagLst xmlns:p="http://schemas.openxmlformats.org/presentationml/2006/main">
  <p:tag name="AS_UNIQUEID" val="3090"/>
</p:tagLst>
</file>

<file path=ppt/tags/tag491.xml><?xml version="1.0" encoding="utf-8"?>
<p:tagLst xmlns:p="http://schemas.openxmlformats.org/presentationml/2006/main">
  <p:tag name="AS_UNIQUEID" val="3091"/>
</p:tagLst>
</file>

<file path=ppt/tags/tag492.xml><?xml version="1.0" encoding="utf-8"?>
<p:tagLst xmlns:p="http://schemas.openxmlformats.org/presentationml/2006/main">
  <p:tag name="AS_UNIQUEID" val="3092"/>
</p:tagLst>
</file>

<file path=ppt/tags/tag493.xml><?xml version="1.0" encoding="utf-8"?>
<p:tagLst xmlns:p="http://schemas.openxmlformats.org/presentationml/2006/main">
  <p:tag name="AS_UNIQUEID" val="3093"/>
</p:tagLst>
</file>

<file path=ppt/tags/tag494.xml><?xml version="1.0" encoding="utf-8"?>
<p:tagLst xmlns:p="http://schemas.openxmlformats.org/presentationml/2006/main">
  <p:tag name="AS_UNIQUEID" val="3094"/>
</p:tagLst>
</file>

<file path=ppt/tags/tag495.xml><?xml version="1.0" encoding="utf-8"?>
<p:tagLst xmlns:p="http://schemas.openxmlformats.org/presentationml/2006/main">
  <p:tag name="AS_UNIQUEID" val="567"/>
  <p:tag name="KSO_WM_UNIT_TABLE_BEAUTIFY" val="smartTable{b06389e6-3f7f-461d-b1d8-fafc645b1c20}"/>
  <p:tag name="TABLE_ENDDRAG_ORIGIN_RECT" val="878*451"/>
  <p:tag name="TABLE_ENDDRAG_RECT" val="58*71*878*451"/>
</p:tagLst>
</file>

<file path=ppt/tags/tag496.xml><?xml version="1.0" encoding="utf-8"?>
<p:tagLst xmlns:p="http://schemas.openxmlformats.org/presentationml/2006/main">
  <p:tag name="AS_UNIQUEID" val="568"/>
</p:tagLst>
</file>

<file path=ppt/tags/tag497.xml><?xml version="1.0" encoding="utf-8"?>
<p:tagLst xmlns:p="http://schemas.openxmlformats.org/presentationml/2006/main">
  <p:tag name="AS_UNIQUEID" val="569"/>
</p:tagLst>
</file>

<file path=ppt/tags/tag498.xml><?xml version="1.0" encoding="utf-8"?>
<p:tagLst xmlns:p="http://schemas.openxmlformats.org/presentationml/2006/main">
  <p:tag name="AS_UNIQUEID" val="570"/>
</p:tagLst>
</file>

<file path=ppt/tags/tag499.xml><?xml version="1.0" encoding="utf-8"?>
<p:tagLst xmlns:p="http://schemas.openxmlformats.org/presentationml/2006/main">
  <p:tag name="AS_UNIQUEID" val="571"/>
</p:tagLst>
</file>

<file path=ppt/tags/tag5.xml><?xml version="1.0" encoding="utf-8"?>
<p:tagLst xmlns:p="http://schemas.openxmlformats.org/presentationml/2006/main">
  <p:tag name="AS_UNIQUEID" val="1625"/>
</p:tagLst>
</file>

<file path=ppt/tags/tag50.xml><?xml version="1.0" encoding="utf-8"?>
<p:tagLst xmlns:p="http://schemas.openxmlformats.org/presentationml/2006/main">
  <p:tag name="AS_UNIQUEID" val="1670"/>
</p:tagLst>
</file>

<file path=ppt/tags/tag500.xml><?xml version="1.0" encoding="utf-8"?>
<p:tagLst xmlns:p="http://schemas.openxmlformats.org/presentationml/2006/main">
  <p:tag name="AS_UNIQUEID" val="572"/>
</p:tagLst>
</file>

<file path=ppt/tags/tag501.xml><?xml version="1.0" encoding="utf-8"?>
<p:tagLst xmlns:p="http://schemas.openxmlformats.org/presentationml/2006/main">
  <p:tag name="AS_UNIQUEID" val="573"/>
</p:tagLst>
</file>

<file path=ppt/tags/tag502.xml><?xml version="1.0" encoding="utf-8"?>
<p:tagLst xmlns:p="http://schemas.openxmlformats.org/presentationml/2006/main">
  <p:tag name="AS_UNIQUEID" val="574"/>
</p:tagLst>
</file>

<file path=ppt/tags/tag503.xml><?xml version="1.0" encoding="utf-8"?>
<p:tagLst xmlns:p="http://schemas.openxmlformats.org/presentationml/2006/main">
  <p:tag name="AS_UNIQUEID" val="575"/>
</p:tagLst>
</file>

<file path=ppt/tags/tag504.xml><?xml version="1.0" encoding="utf-8"?>
<p:tagLst xmlns:p="http://schemas.openxmlformats.org/presentationml/2006/main">
  <p:tag name="AS_UNIQUEID" val="576"/>
</p:tagLst>
</file>

<file path=ppt/tags/tag505.xml><?xml version="1.0" encoding="utf-8"?>
<p:tagLst xmlns:p="http://schemas.openxmlformats.org/presentationml/2006/main">
  <p:tag name="AS_UNIQUEID" val="577"/>
</p:tagLst>
</file>

<file path=ppt/tags/tag506.xml><?xml version="1.0" encoding="utf-8"?>
<p:tagLst xmlns:p="http://schemas.openxmlformats.org/presentationml/2006/main">
  <p:tag name="AS_UNIQUEID" val="423"/>
</p:tagLst>
</file>

<file path=ppt/tags/tag5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08.xml><?xml version="1.0" encoding="utf-8"?>
<p:tagLst xmlns:p="http://schemas.openxmlformats.org/presentationml/2006/main">
  <p:tag name="AS_UNIQUEID" val="3095"/>
</p:tagLst>
</file>

<file path=ppt/tags/tag509.xml><?xml version="1.0" encoding="utf-8"?>
<p:tagLst xmlns:p="http://schemas.openxmlformats.org/presentationml/2006/main">
  <p:tag name="AS_UNIQUEID" val="2857"/>
</p:tagLst>
</file>

<file path=ppt/tags/tag51.xml><?xml version="1.0" encoding="utf-8"?>
<p:tagLst xmlns:p="http://schemas.openxmlformats.org/presentationml/2006/main">
  <p:tag name="AS_UNIQUEID" val="2979"/>
</p:tagLst>
</file>

<file path=ppt/tags/tag510.xml><?xml version="1.0" encoding="utf-8"?>
<p:tagLst xmlns:p="http://schemas.openxmlformats.org/presentationml/2006/main">
  <p:tag name="AS_UNIQUEID" val="2858"/>
</p:tagLst>
</file>

<file path=ppt/tags/tag511.xml><?xml version="1.0" encoding="utf-8"?>
<p:tagLst xmlns:p="http://schemas.openxmlformats.org/presentationml/2006/main">
  <p:tag name="AS_UNIQUEID" val="2859"/>
</p:tagLst>
</file>

<file path=ppt/tags/tag512.xml><?xml version="1.0" encoding="utf-8"?>
<p:tagLst xmlns:p="http://schemas.openxmlformats.org/presentationml/2006/main">
  <p:tag name="AS_UNIQUEID" val="3096"/>
</p:tagLst>
</file>

<file path=ppt/tags/tag513.xml><?xml version="1.0" encoding="utf-8"?>
<p:tagLst xmlns:p="http://schemas.openxmlformats.org/presentationml/2006/main">
  <p:tag name="AS_UNIQUEID" val="2215"/>
</p:tagLst>
</file>

<file path=ppt/tags/tag514.xml><?xml version="1.0" encoding="utf-8"?>
<p:tagLst xmlns:p="http://schemas.openxmlformats.org/presentationml/2006/main">
  <p:tag name="AS_UNIQUEID" val="2216"/>
</p:tagLst>
</file>

<file path=ppt/tags/tag515.xml><?xml version="1.0" encoding="utf-8"?>
<p:tagLst xmlns:p="http://schemas.openxmlformats.org/presentationml/2006/main">
  <p:tag name="AS_UNIQUEID" val="3097"/>
</p:tagLst>
</file>

<file path=ppt/tags/tag516.xml><?xml version="1.0" encoding="utf-8"?>
<p:tagLst xmlns:p="http://schemas.openxmlformats.org/presentationml/2006/main">
  <p:tag name="AS_UNIQUEID" val="423"/>
</p:tagLst>
</file>

<file path=ppt/tags/tag517.xml><?xml version="1.0" encoding="utf-8"?>
<p:tagLst xmlns:p="http://schemas.openxmlformats.org/presentationml/2006/main">
  <p:tag name="AS_UNIQUEID" val="579"/>
</p:tagLst>
</file>

<file path=ppt/tags/tag518.xml><?xml version="1.0" encoding="utf-8"?>
<p:tagLst xmlns:p="http://schemas.openxmlformats.org/presentationml/2006/main">
  <p:tag name="AS_UNIQUEID" val="580"/>
</p:tagLst>
</file>

<file path=ppt/tags/tag519.xml><?xml version="1.0" encoding="utf-8"?>
<p:tagLst xmlns:p="http://schemas.openxmlformats.org/presentationml/2006/main">
  <p:tag name="AS_UNIQUEID" val="581"/>
</p:tagLst>
</file>

<file path=ppt/tags/tag52.xml><?xml version="1.0" encoding="utf-8"?>
<p:tagLst xmlns:p="http://schemas.openxmlformats.org/presentationml/2006/main">
  <p:tag name="AS_UNIQUEID" val="1672"/>
</p:tagLst>
</file>

<file path=ppt/tags/tag520.xml><?xml version="1.0" encoding="utf-8"?>
<p:tagLst xmlns:p="http://schemas.openxmlformats.org/presentationml/2006/main">
  <p:tag name="AS_UNIQUEID" val="423"/>
</p:tagLst>
</file>

<file path=ppt/tags/tag521.xml><?xml version="1.0" encoding="utf-8"?>
<p:tagLst xmlns:p="http://schemas.openxmlformats.org/presentationml/2006/main">
  <p:tag name="AS_UNIQUEID" val="582"/>
</p:tagLst>
</file>

<file path=ppt/tags/tag522.xml><?xml version="1.0" encoding="utf-8"?>
<p:tagLst xmlns:p="http://schemas.openxmlformats.org/presentationml/2006/main">
  <p:tag name="AS_UNIQUEID" val="3098"/>
</p:tagLst>
</file>

<file path=ppt/tags/tag523.xml><?xml version="1.0" encoding="utf-8"?>
<p:tagLst xmlns:p="http://schemas.openxmlformats.org/presentationml/2006/main">
  <p:tag name="AS_UNIQUEID" val="3099"/>
</p:tagLst>
</file>

<file path=ppt/tags/tag524.xml><?xml version="1.0" encoding="utf-8"?>
<p:tagLst xmlns:p="http://schemas.openxmlformats.org/presentationml/2006/main">
  <p:tag name="AS_UNIQUEID" val="423"/>
</p:tagLst>
</file>

<file path=ppt/tags/tag525.xml><?xml version="1.0" encoding="utf-8"?>
<p:tagLst xmlns:p="http://schemas.openxmlformats.org/presentationml/2006/main">
  <p:tag name="AS_UNIQUEID" val="584"/>
</p:tagLst>
</file>

<file path=ppt/tags/tag526.xml><?xml version="1.0" encoding="utf-8"?>
<p:tagLst xmlns:p="http://schemas.openxmlformats.org/presentationml/2006/main">
  <p:tag name="AS_UNIQUEID" val="2054"/>
</p:tagLst>
</file>

<file path=ppt/tags/tag527.xml><?xml version="1.0" encoding="utf-8"?>
<p:tagLst xmlns:p="http://schemas.openxmlformats.org/presentationml/2006/main">
  <p:tag name="AS_UNIQUEID" val="3100"/>
</p:tagLst>
</file>

<file path=ppt/tags/tag528.xml><?xml version="1.0" encoding="utf-8"?>
<p:tagLst xmlns:p="http://schemas.openxmlformats.org/presentationml/2006/main">
  <p:tag name="AS_UNIQUEID" val="1109"/>
</p:tagLst>
</file>

<file path=ppt/tags/tag529.xml><?xml version="1.0" encoding="utf-8"?>
<p:tagLst xmlns:p="http://schemas.openxmlformats.org/presentationml/2006/main">
  <p:tag name="AS_UNIQUEID" val="423"/>
</p:tagLst>
</file>

<file path=ppt/tags/tag53.xml><?xml version="1.0" encoding="utf-8"?>
<p:tagLst xmlns:p="http://schemas.openxmlformats.org/presentationml/2006/main">
  <p:tag name="AS_UNIQUEID" val="1673"/>
</p:tagLst>
</file>

<file path=ppt/tags/tag530.xml><?xml version="1.0" encoding="utf-8"?>
<p:tagLst xmlns:p="http://schemas.openxmlformats.org/presentationml/2006/main">
  <p:tag name="AS_UNIQUEID" val="1111"/>
</p:tagLst>
</file>

<file path=ppt/tags/tag531.xml><?xml version="1.0" encoding="utf-8"?>
<p:tagLst xmlns:p="http://schemas.openxmlformats.org/presentationml/2006/main">
  <p:tag name="AS_UNIQUEID" val="130"/>
</p:tagLst>
</file>

<file path=ppt/tags/tag532.xml><?xml version="1.0" encoding="utf-8"?>
<p:tagLst xmlns:p="http://schemas.openxmlformats.org/presentationml/2006/main">
  <p:tag name="AS_UNIQUEID" val="1112"/>
</p:tagLst>
</file>

<file path=ppt/tags/tag533.xml><?xml version="1.0" encoding="utf-8"?>
<p:tagLst xmlns:p="http://schemas.openxmlformats.org/presentationml/2006/main">
  <p:tag name="AS_UNIQUEID" val="136"/>
</p:tagLst>
</file>

<file path=ppt/tags/tag534.xml><?xml version="1.0" encoding="utf-8"?>
<p:tagLst xmlns:p="http://schemas.openxmlformats.org/presentationml/2006/main">
  <p:tag name="AS_UNIQUEID" val="138"/>
</p:tagLst>
</file>

<file path=ppt/tags/tag535.xml><?xml version="1.0" encoding="utf-8"?>
<p:tagLst xmlns:p="http://schemas.openxmlformats.org/presentationml/2006/main">
  <p:tag name="AS_UNIQUEID" val="1113"/>
</p:tagLst>
</file>

<file path=ppt/tags/tag536.xml><?xml version="1.0" encoding="utf-8"?>
<p:tagLst xmlns:p="http://schemas.openxmlformats.org/presentationml/2006/main">
  <p:tag name="AS_UNIQUEID" val="1114"/>
</p:tagLst>
</file>

<file path=ppt/tags/tag537.xml><?xml version="1.0" encoding="utf-8"?>
<p:tagLst xmlns:p="http://schemas.openxmlformats.org/presentationml/2006/main">
  <p:tag name="AS_UNIQUEID" val="3101"/>
</p:tagLst>
</file>

<file path=ppt/tags/tag538.xml><?xml version="1.0" encoding="utf-8"?>
<p:tagLst xmlns:p="http://schemas.openxmlformats.org/presentationml/2006/main">
  <p:tag name="AS_UNIQUEID" val="3102"/>
</p:tagLst>
</file>

<file path=ppt/tags/tag539.xml><?xml version="1.0" encoding="utf-8"?>
<p:tagLst xmlns:p="http://schemas.openxmlformats.org/presentationml/2006/main">
  <p:tag name="AS_UNIQUEID" val="3103"/>
</p:tagLst>
</file>

<file path=ppt/tags/tag54.xml><?xml version="1.0" encoding="utf-8"?>
<p:tagLst xmlns:p="http://schemas.openxmlformats.org/presentationml/2006/main">
  <p:tag name="AS_UNIQUEID" val="1674"/>
</p:tagLst>
</file>

<file path=ppt/tags/tag540.xml><?xml version="1.0" encoding="utf-8"?>
<p:tagLst xmlns:p="http://schemas.openxmlformats.org/presentationml/2006/main">
  <p:tag name="AS_UNIQUEID" val="3104"/>
</p:tagLst>
</file>

<file path=ppt/tags/tag541.xml><?xml version="1.0" encoding="utf-8"?>
<p:tagLst xmlns:p="http://schemas.openxmlformats.org/presentationml/2006/main">
  <p:tag name="AS_UNIQUEID" val="3105"/>
</p:tagLst>
</file>

<file path=ppt/tags/tag542.xml><?xml version="1.0" encoding="utf-8"?>
<p:tagLst xmlns:p="http://schemas.openxmlformats.org/presentationml/2006/main">
  <p:tag name="AS_UNIQUEID" val="3106"/>
</p:tagLst>
</file>

<file path=ppt/tags/tag543.xml><?xml version="1.0" encoding="utf-8"?>
<p:tagLst xmlns:p="http://schemas.openxmlformats.org/presentationml/2006/main">
  <p:tag name="AS_UNIQUEID" val="3107"/>
</p:tagLst>
</file>

<file path=ppt/tags/tag544.xml><?xml version="1.0" encoding="utf-8"?>
<p:tagLst xmlns:p="http://schemas.openxmlformats.org/presentationml/2006/main">
  <p:tag name="AS_UNIQUEID" val="3108"/>
</p:tagLst>
</file>

<file path=ppt/tags/tag545.xml><?xml version="1.0" encoding="utf-8"?>
<p:tagLst xmlns:p="http://schemas.openxmlformats.org/presentationml/2006/main">
  <p:tag name="AS_UNIQUEID" val="3109"/>
</p:tagLst>
</file>

<file path=ppt/tags/tag546.xml><?xml version="1.0" encoding="utf-8"?>
<p:tagLst xmlns:p="http://schemas.openxmlformats.org/presentationml/2006/main">
  <p:tag name="AS_UNIQUEID" val="3110"/>
</p:tagLst>
</file>

<file path=ppt/tags/tag547.xml><?xml version="1.0" encoding="utf-8"?>
<p:tagLst xmlns:p="http://schemas.openxmlformats.org/presentationml/2006/main">
  <p:tag name="AS_UNIQUEID" val="3111"/>
</p:tagLst>
</file>

<file path=ppt/tags/tag548.xml><?xml version="1.0" encoding="utf-8"?>
<p:tagLst xmlns:p="http://schemas.openxmlformats.org/presentationml/2006/main">
  <p:tag name="AS_UNIQUEID" val="3112"/>
</p:tagLst>
</file>

<file path=ppt/tags/tag549.xml><?xml version="1.0" encoding="utf-8"?>
<p:tagLst xmlns:p="http://schemas.openxmlformats.org/presentationml/2006/main">
  <p:tag name="AS_UNIQUEID" val="3113"/>
</p:tagLst>
</file>

<file path=ppt/tags/tag55.xml><?xml version="1.0" encoding="utf-8"?>
<p:tagLst xmlns:p="http://schemas.openxmlformats.org/presentationml/2006/main">
  <p:tag name="AS_UNIQUEID" val="1675"/>
</p:tagLst>
</file>

<file path=ppt/tags/tag550.xml><?xml version="1.0" encoding="utf-8"?>
<p:tagLst xmlns:p="http://schemas.openxmlformats.org/presentationml/2006/main">
  <p:tag name="AS_UNIQUEID" val="3114"/>
</p:tagLst>
</file>

<file path=ppt/tags/tag551.xml><?xml version="1.0" encoding="utf-8"?>
<p:tagLst xmlns:p="http://schemas.openxmlformats.org/presentationml/2006/main">
  <p:tag name="AS_UNIQUEID" val="3115"/>
</p:tagLst>
</file>

<file path=ppt/tags/tag552.xml><?xml version="1.0" encoding="utf-8"?>
<p:tagLst xmlns:p="http://schemas.openxmlformats.org/presentationml/2006/main">
  <p:tag name="AS_UNIQUEID" val="3116"/>
</p:tagLst>
</file>

<file path=ppt/tags/tag553.xml><?xml version="1.0" encoding="utf-8"?>
<p:tagLst xmlns:p="http://schemas.openxmlformats.org/presentationml/2006/main">
  <p:tag name="AS_UNIQUEID" val="3117"/>
</p:tagLst>
</file>

<file path=ppt/tags/tag554.xml><?xml version="1.0" encoding="utf-8"?>
<p:tagLst xmlns:p="http://schemas.openxmlformats.org/presentationml/2006/main">
  <p:tag name="AS_UNIQUEID" val="3118"/>
</p:tagLst>
</file>

<file path=ppt/tags/tag555.xml><?xml version="1.0" encoding="utf-8"?>
<p:tagLst xmlns:p="http://schemas.openxmlformats.org/presentationml/2006/main">
  <p:tag name="AS_UNIQUEID" val="3119"/>
</p:tagLst>
</file>

<file path=ppt/tags/tag5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7.xml><?xml version="1.0" encoding="utf-8"?>
<p:tagLst xmlns:p="http://schemas.openxmlformats.org/presentationml/2006/main">
  <p:tag name="AS_UNIQUEID" val="3120"/>
</p:tagLst>
</file>

<file path=ppt/tags/tag558.xml><?xml version="1.0" encoding="utf-8"?>
<p:tagLst xmlns:p="http://schemas.openxmlformats.org/presentationml/2006/main">
  <p:tag name="AS_UNIQUEID" val="144"/>
</p:tagLst>
</file>

<file path=ppt/tags/tag559.xml><?xml version="1.0" encoding="utf-8"?>
<p:tagLst xmlns:p="http://schemas.openxmlformats.org/presentationml/2006/main">
  <p:tag name="AS_UNIQUEID" val="1118"/>
</p:tagLst>
</file>

<file path=ppt/tags/tag56.xml><?xml version="1.0" encoding="utf-8"?>
<p:tagLst xmlns:p="http://schemas.openxmlformats.org/presentationml/2006/main">
  <p:tag name="AS_UNIQUEID" val="1676"/>
</p:tagLst>
</file>

<file path=ppt/tags/tag560.xml><?xml version="1.0" encoding="utf-8"?>
<p:tagLst xmlns:p="http://schemas.openxmlformats.org/presentationml/2006/main">
  <p:tag name="AS_UNIQUEID" val="1119"/>
</p:tagLst>
</file>

<file path=ppt/tags/tag5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2.xml><?xml version="1.0" encoding="utf-8"?>
<p:tagLst xmlns:p="http://schemas.openxmlformats.org/presentationml/2006/main">
  <p:tag name="AS_UNIQUEID" val="3121"/>
</p:tagLst>
</file>

<file path=ppt/tags/tag563.xml><?xml version="1.0" encoding="utf-8"?>
<p:tagLst xmlns:p="http://schemas.openxmlformats.org/presentationml/2006/main">
  <p:tag name="AS_UNIQUEID" val="147"/>
  <p:tag name="KSO_WM_BEAUTIFY_FLAG" val="#wm#"/>
  <p:tag name="KSO_WM_DIAGRAM_GROUP_CODE" val="l1-1"/>
  <p:tag name="KSO_WM_TAG_VERSION" val="1.0"/>
  <p:tag name="KSO_WM_TEMPLATE_CATEGORY" val="diagram"/>
  <p:tag name="KSO_WM_TEMPLATE_INDEX" val="787"/>
  <p:tag name="KSO_WM_UNIT_COMPATIBLE" val="0"/>
  <p:tag name="KSO_WM_UNIT_DIAGRAM_ISNUMVISUAL" val="0"/>
  <p:tag name="KSO_WM_UNIT_DIAGRAM_ISREFERUNIT" val="0"/>
  <p:tag name="KSO_WM_UNIT_HIGHLIGHT" val="0"/>
  <p:tag name="KSO_WM_UNIT_ID" val="diagram787_4*a*1"/>
  <p:tag name="KSO_WM_UNIT_INDEX" val="1"/>
  <p:tag name="KSO_WM_UNIT_ISCONTENTSTITLE" val="0"/>
  <p:tag name="KSO_WM_UNIT_LAYERLEVEL" val="1"/>
  <p:tag name="KSO_WM_UNIT_NOCLEAR" val="0"/>
  <p:tag name="KSO_WM_UNIT_PRESET_TEXT" val="单击此处添加标题"/>
  <p:tag name="KSO_WM_UNIT_RELATE_UNITID" val="263*l*1"/>
  <p:tag name="KSO_WM_UNIT_TEXT_FILL_FORE_SCHEMECOLOR_INDEX" val="13"/>
  <p:tag name="KSO_WM_UNIT_TEXT_FILL_TYPE" val="1"/>
  <p:tag name="KSO_WM_UNIT_TYPE" val="a"/>
  <p:tag name="KSO_WM_UNIT_USESOURCEFORMAT_APPLY" val="1"/>
  <p:tag name="KSO_WM_UNIT_VALUE" val="29"/>
</p:tagLst>
</file>

<file path=ppt/tags/tag564.xml><?xml version="1.0" encoding="utf-8"?>
<p:tagLst xmlns:p="http://schemas.openxmlformats.org/presentationml/2006/main">
  <p:tag name="AS_UNIQUEID" val="881"/>
</p:tagLst>
</file>

<file path=ppt/tags/tag565.xml><?xml version="1.0" encoding="utf-8"?>
<p:tagLst xmlns:p="http://schemas.openxmlformats.org/presentationml/2006/main">
  <p:tag name="AS_UNIQUEID" val="1122"/>
</p:tagLst>
</file>

<file path=ppt/tags/tag566.xml><?xml version="1.0" encoding="utf-8"?>
<p:tagLst xmlns:p="http://schemas.openxmlformats.org/presentationml/2006/main">
  <p:tag name="AS_UNIQUEID" val="901"/>
</p:tagLst>
</file>

<file path=ppt/tags/tag567.xml><?xml version="1.0" encoding="utf-8"?>
<p:tagLst xmlns:p="http://schemas.openxmlformats.org/presentationml/2006/main">
  <p:tag name="AS_UNIQUEID" val="902"/>
</p:tagLst>
</file>

<file path=ppt/tags/tag568.xml><?xml version="1.0" encoding="utf-8"?>
<p:tagLst xmlns:p="http://schemas.openxmlformats.org/presentationml/2006/main">
  <p:tag name="AS_UNIQUEID" val="1123"/>
</p:tagLst>
</file>

<file path=ppt/tags/tag569.xml><?xml version="1.0" encoding="utf-8"?>
<p:tagLst xmlns:p="http://schemas.openxmlformats.org/presentationml/2006/main">
  <p:tag name="AS_UNIQUEID" val="910"/>
</p:tagLst>
</file>

<file path=ppt/tags/tag57.xml><?xml version="1.0" encoding="utf-8"?>
<p:tagLst xmlns:p="http://schemas.openxmlformats.org/presentationml/2006/main">
  <p:tag name="AS_UNIQUEID" val="1677"/>
</p:tagLst>
</file>

<file path=ppt/tags/tag570.xml><?xml version="1.0" encoding="utf-8"?>
<p:tagLst xmlns:p="http://schemas.openxmlformats.org/presentationml/2006/main">
  <p:tag name="AS_UNIQUEID" val="1124"/>
</p:tagLst>
</file>

<file path=ppt/tags/tag571.xml><?xml version="1.0" encoding="utf-8"?>
<p:tagLst xmlns:p="http://schemas.openxmlformats.org/presentationml/2006/main">
  <p:tag name="AS_UNIQUEID" val="2900"/>
</p:tagLst>
</file>

<file path=ppt/tags/tag572.xml><?xml version="1.0" encoding="utf-8"?>
<p:tagLst xmlns:p="http://schemas.openxmlformats.org/presentationml/2006/main">
  <p:tag name="AS_UNIQUEID" val="2902"/>
</p:tagLst>
</file>

<file path=ppt/tags/tag573.xml><?xml version="1.0" encoding="utf-8"?>
<p:tagLst xmlns:p="http://schemas.openxmlformats.org/presentationml/2006/main">
  <p:tag name="AS_UNIQUEID" val="3122"/>
</p:tagLst>
</file>

<file path=ppt/tags/tag574.xml><?xml version="1.0" encoding="utf-8"?>
<p:tagLst xmlns:p="http://schemas.openxmlformats.org/presentationml/2006/main">
  <p:tag name="AS_UNIQUEID" val="25"/>
</p:tagLst>
</file>

<file path=ppt/tags/tag575.xml><?xml version="1.0" encoding="utf-8"?>
<p:tagLst xmlns:p="http://schemas.openxmlformats.org/presentationml/2006/main">
  <p:tag name="AS_UNIQUEID" val="33"/>
</p:tagLst>
</file>

<file path=ppt/tags/tag576.xml><?xml version="1.0" encoding="utf-8"?>
<p:tagLst xmlns:p="http://schemas.openxmlformats.org/presentationml/2006/main">
  <p:tag name="AS_UNIQUEID" val="34"/>
</p:tagLst>
</file>

<file path=ppt/tags/tag577.xml><?xml version="1.0" encoding="utf-8"?>
<p:tagLst xmlns:p="http://schemas.openxmlformats.org/presentationml/2006/main">
  <p:tag name="AS_UNIQUEID" val="35"/>
</p:tagLst>
</file>

<file path=ppt/tags/tag5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9.xml><?xml version="1.0" encoding="utf-8"?>
<p:tagLst xmlns:p="http://schemas.openxmlformats.org/presentationml/2006/main">
  <p:tag name="AS_UNIQUEID" val="3123"/>
</p:tagLst>
</file>

<file path=ppt/tags/tag58.xml><?xml version="1.0" encoding="utf-8"?>
<p:tagLst xmlns:p="http://schemas.openxmlformats.org/presentationml/2006/main">
  <p:tag name="AS_UNIQUEID" val="2980"/>
</p:tagLst>
</file>

<file path=ppt/tags/tag580.xml><?xml version="1.0" encoding="utf-8"?>
<p:tagLst xmlns:p="http://schemas.openxmlformats.org/presentationml/2006/main">
  <p:tag name="AS_UNIQUEID" val="2109"/>
</p:tagLst>
</file>

<file path=ppt/tags/tag581.xml><?xml version="1.0" encoding="utf-8"?>
<p:tagLst xmlns:p="http://schemas.openxmlformats.org/presentationml/2006/main">
  <p:tag name="AS_UNIQUEID" val="2110"/>
</p:tagLst>
</file>

<file path=ppt/tags/tag582.xml><?xml version="1.0" encoding="utf-8"?>
<p:tagLst xmlns:p="http://schemas.openxmlformats.org/presentationml/2006/main">
  <p:tag name="AS_UNIQUEID" val="2111"/>
</p:tagLst>
</file>

<file path=ppt/tags/tag583.xml><?xml version="1.0" encoding="utf-8"?>
<p:tagLst xmlns:p="http://schemas.openxmlformats.org/presentationml/2006/main">
  <p:tag name="AS_UNIQUEID" val="2112"/>
</p:tagLst>
</file>

<file path=ppt/tags/tag584.xml><?xml version="1.0" encoding="utf-8"?>
<p:tagLst xmlns:p="http://schemas.openxmlformats.org/presentationml/2006/main">
  <p:tag name="AS_UNIQUEID" val="2113"/>
</p:tagLst>
</file>

<file path=ppt/tags/tag585.xml><?xml version="1.0" encoding="utf-8"?>
<p:tagLst xmlns:p="http://schemas.openxmlformats.org/presentationml/2006/main">
  <p:tag name="AS_UNIQUEID" val="2114"/>
</p:tagLst>
</file>

<file path=ppt/tags/tag586.xml><?xml version="1.0" encoding="utf-8"?>
<p:tagLst xmlns:p="http://schemas.openxmlformats.org/presentationml/2006/main">
  <p:tag name="AS_UNIQUEID" val="2115"/>
</p:tagLst>
</file>

<file path=ppt/tags/tag587.xml><?xml version="1.0" encoding="utf-8"?>
<p:tagLst xmlns:p="http://schemas.openxmlformats.org/presentationml/2006/main">
  <p:tag name="AS_UNIQUEID" val="3124"/>
</p:tagLst>
</file>

<file path=ppt/tags/tag588.xml><?xml version="1.0" encoding="utf-8"?>
<p:tagLst xmlns:p="http://schemas.openxmlformats.org/presentationml/2006/main">
  <p:tag name="AS_UNIQUEID" val="2904"/>
</p:tagLst>
</file>

<file path=ppt/tags/tag589.xml><?xml version="1.0" encoding="utf-8"?>
<p:tagLst xmlns:p="http://schemas.openxmlformats.org/presentationml/2006/main">
  <p:tag name="AS_UNIQUEID" val="609"/>
</p:tagLst>
</file>

<file path=ppt/tags/tag59.xml><?xml version="1.0" encoding="utf-8"?>
<p:tagLst xmlns:p="http://schemas.openxmlformats.org/presentationml/2006/main">
  <p:tag name="AS_UNIQUEID" val="1679"/>
</p:tagLst>
</file>

<file path=ppt/tags/tag590.xml><?xml version="1.0" encoding="utf-8"?>
<p:tagLst xmlns:p="http://schemas.openxmlformats.org/presentationml/2006/main">
  <p:tag name="AS_UNIQUEID" val="1127"/>
</p:tagLst>
</file>

<file path=ppt/tags/tag591.xml><?xml version="1.0" encoding="utf-8"?>
<p:tagLst xmlns:p="http://schemas.openxmlformats.org/presentationml/2006/main">
  <p:tag name="AS_UNIQUEID" val="1128"/>
</p:tagLst>
</file>

<file path=ppt/tags/tag592.xml><?xml version="1.0" encoding="utf-8"?>
<p:tagLst xmlns:p="http://schemas.openxmlformats.org/presentationml/2006/main">
  <p:tag name="AS_UNIQUEID" val="611"/>
</p:tagLst>
</file>

<file path=ppt/tags/tag593.xml><?xml version="1.0" encoding="utf-8"?>
<p:tagLst xmlns:p="http://schemas.openxmlformats.org/presentationml/2006/main">
  <p:tag name="AS_UNIQUEID" val="1129"/>
</p:tagLst>
</file>

<file path=ppt/tags/tag594.xml><?xml version="1.0" encoding="utf-8"?>
<p:tagLst xmlns:p="http://schemas.openxmlformats.org/presentationml/2006/main">
  <p:tag name="AS_UNIQUEID" val="1130"/>
</p:tagLst>
</file>

<file path=ppt/tags/tag595.xml><?xml version="1.0" encoding="utf-8"?>
<p:tagLst xmlns:p="http://schemas.openxmlformats.org/presentationml/2006/main">
  <p:tag name="AS_UNIQUEID" val="1131"/>
</p:tagLst>
</file>

<file path=ppt/tags/tag596.xml><?xml version="1.0" encoding="utf-8"?>
<p:tagLst xmlns:p="http://schemas.openxmlformats.org/presentationml/2006/main">
  <p:tag name="AS_UNIQUEID" val="613"/>
</p:tagLst>
</file>

<file path=ppt/tags/tag597.xml><?xml version="1.0" encoding="utf-8"?>
<p:tagLst xmlns:p="http://schemas.openxmlformats.org/presentationml/2006/main">
  <p:tag name="AS_UNIQUEID" val="1132"/>
</p:tagLst>
</file>

<file path=ppt/tags/tag598.xml><?xml version="1.0" encoding="utf-8"?>
<p:tagLst xmlns:p="http://schemas.openxmlformats.org/presentationml/2006/main">
  <p:tag name="AS_UNIQUEID" val="608"/>
</p:tagLst>
</file>

<file path=ppt/tags/tag599.xml><?xml version="1.0" encoding="utf-8"?>
<p:tagLst xmlns:p="http://schemas.openxmlformats.org/presentationml/2006/main">
  <p:tag name="AS_UNIQUEID" val="608"/>
</p:tagLst>
</file>

<file path=ppt/tags/tag6.xml><?xml version="1.0" encoding="utf-8"?>
<p:tagLst xmlns:p="http://schemas.openxmlformats.org/presentationml/2006/main">
  <p:tag name="AS_UNIQUEID" val="1626"/>
</p:tagLst>
</file>

<file path=ppt/tags/tag60.xml><?xml version="1.0" encoding="utf-8"?>
<p:tagLst xmlns:p="http://schemas.openxmlformats.org/presentationml/2006/main">
  <p:tag name="AS_UNIQUEID" val="1680"/>
</p:tagLst>
</file>

<file path=ppt/tags/tag600.xml><?xml version="1.0" encoding="utf-8"?>
<p:tagLst xmlns:p="http://schemas.openxmlformats.org/presentationml/2006/main">
  <p:tag name="AS_UNIQUEID" val="608"/>
</p:tagLst>
</file>

<file path=ppt/tags/tag601.xml><?xml version="1.0" encoding="utf-8"?>
<p:tagLst xmlns:p="http://schemas.openxmlformats.org/presentationml/2006/main">
  <p:tag name="AS_UNIQUEID" val="3125"/>
</p:tagLst>
</file>

<file path=ppt/tags/tag602.xml><?xml version="1.0" encoding="utf-8"?>
<p:tagLst xmlns:p="http://schemas.openxmlformats.org/presentationml/2006/main">
  <p:tag name="AS_UNIQUEID" val="2906"/>
</p:tagLst>
</file>

<file path=ppt/tags/tag603.xml><?xml version="1.0" encoding="utf-8"?>
<p:tagLst xmlns:p="http://schemas.openxmlformats.org/presentationml/2006/main">
  <p:tag name="AS_UNIQUEID" val="2907"/>
</p:tagLst>
</file>

<file path=ppt/tags/tag604.xml><?xml version="1.0" encoding="utf-8"?>
<p:tagLst xmlns:p="http://schemas.openxmlformats.org/presentationml/2006/main">
  <p:tag name="AS_UNIQUEID" val="2910"/>
</p:tagLst>
</file>

<file path=ppt/tags/tag605.xml><?xml version="1.0" encoding="utf-8"?>
<p:tagLst xmlns:p="http://schemas.openxmlformats.org/presentationml/2006/main">
  <p:tag name="AS_UNIQUEID" val="3126"/>
</p:tagLst>
</file>

<file path=ppt/tags/tag606.xml><?xml version="1.0" encoding="utf-8"?>
<p:tagLst xmlns:p="http://schemas.openxmlformats.org/presentationml/2006/main">
  <p:tag name="AS_UNIQUEID" val="328"/>
</p:tagLst>
</file>

<file path=ppt/tags/tag607.xml><?xml version="1.0" encoding="utf-8"?>
<p:tagLst xmlns:p="http://schemas.openxmlformats.org/presentationml/2006/main">
  <p:tag name="AS_UNIQUEID" val="616"/>
</p:tagLst>
</file>

<file path=ppt/tags/tag608.xml><?xml version="1.0" encoding="utf-8"?>
<p:tagLst xmlns:p="http://schemas.openxmlformats.org/presentationml/2006/main">
  <p:tag name="AS_UNIQUEID" val="423"/>
</p:tagLst>
</file>

<file path=ppt/tags/tag609.xml><?xml version="1.0" encoding="utf-8"?>
<p:tagLst xmlns:p="http://schemas.openxmlformats.org/presentationml/2006/main">
  <p:tag name="AS_UNIQUEID" val="175"/>
  <p:tag name="KSO_WM_UNIT_PLACING_PICTURE_USER_VIEWPORT" val="{&quot;height&quot;:6600,&quot;width&quot;:6600}"/>
</p:tagLst>
</file>

<file path=ppt/tags/tag61.xml><?xml version="1.0" encoding="utf-8"?>
<p:tagLst xmlns:p="http://schemas.openxmlformats.org/presentationml/2006/main">
  <p:tag name="AS_UNIQUEID" val="1681"/>
</p:tagLst>
</file>

<file path=ppt/tags/tag610.xml><?xml version="1.0" encoding="utf-8"?>
<p:tagLst xmlns:p="http://schemas.openxmlformats.org/presentationml/2006/main">
  <p:tag name="AS_UNIQUEID" val="1513"/>
</p:tagLst>
</file>

<file path=ppt/tags/tag611.xml><?xml version="1.0" encoding="utf-8"?>
<p:tagLst xmlns:p="http://schemas.openxmlformats.org/presentationml/2006/main">
  <p:tag name="AS_UNIQUEID" val="60"/>
</p:tagLst>
</file>

<file path=ppt/tags/tag612.xml><?xml version="1.0" encoding="utf-8"?>
<p:tagLst xmlns:p="http://schemas.openxmlformats.org/presentationml/2006/main">
  <p:tag name="AS_UNIQUEID" val="2295"/>
</p:tagLst>
</file>

<file path=ppt/tags/tag613.xml><?xml version="1.0" encoding="utf-8"?>
<p:tagLst xmlns:p="http://schemas.openxmlformats.org/presentationml/2006/main">
  <p:tag name="AS_UNIQUEID" val="2296"/>
</p:tagLst>
</file>

<file path=ppt/tags/tag614.xml><?xml version="1.0" encoding="utf-8"?>
<p:tagLst xmlns:p="http://schemas.openxmlformats.org/presentationml/2006/main">
  <p:tag name="AS_UNIQUEID" val="2297"/>
</p:tagLst>
</file>

<file path=ppt/tags/tag615.xml><?xml version="1.0" encoding="utf-8"?>
<p:tagLst xmlns:p="http://schemas.openxmlformats.org/presentationml/2006/main">
  <p:tag name="AS_UNIQUEID" val="3127"/>
</p:tagLst>
</file>

<file path=ppt/tags/tag616.xml><?xml version="1.0" encoding="utf-8"?>
<p:tagLst xmlns:p="http://schemas.openxmlformats.org/presentationml/2006/main">
  <p:tag name="AS_UNIQUEID" val="621"/>
</p:tagLst>
</file>

<file path=ppt/tags/tag617.xml><?xml version="1.0" encoding="utf-8"?>
<p:tagLst xmlns:p="http://schemas.openxmlformats.org/presentationml/2006/main">
  <p:tag name="AS_UNIQUEID" val="2913"/>
</p:tagLst>
</file>

<file path=ppt/tags/tag618.xml><?xml version="1.0" encoding="utf-8"?>
<p:tagLst xmlns:p="http://schemas.openxmlformats.org/presentationml/2006/main">
  <p:tag name="AS_UNIQUEID" val="2914"/>
</p:tagLst>
</file>

<file path=ppt/tags/tag619.xml><?xml version="1.0" encoding="utf-8"?>
<p:tagLst xmlns:p="http://schemas.openxmlformats.org/presentationml/2006/main">
  <p:tag name="AS_UNIQUEID" val="2915"/>
</p:tagLst>
</file>

<file path=ppt/tags/tag62.xml><?xml version="1.0" encoding="utf-8"?>
<p:tagLst xmlns:p="http://schemas.openxmlformats.org/presentationml/2006/main">
  <p:tag name="AS_UNIQUEID" val="1682"/>
</p:tagLst>
</file>

<file path=ppt/tags/tag620.xml><?xml version="1.0" encoding="utf-8"?>
<p:tagLst xmlns:p="http://schemas.openxmlformats.org/presentationml/2006/main">
  <p:tag name="AS_UNIQUEID" val="2916"/>
</p:tagLst>
</file>

<file path=ppt/tags/tag621.xml><?xml version="1.0" encoding="utf-8"?>
<p:tagLst xmlns:p="http://schemas.openxmlformats.org/presentationml/2006/main">
  <p:tag name="AS_UNIQUEID" val="2917"/>
</p:tagLst>
</file>

<file path=ppt/tags/tag622.xml><?xml version="1.0" encoding="utf-8"?>
<p:tagLst xmlns:p="http://schemas.openxmlformats.org/presentationml/2006/main">
  <p:tag name="AS_UNIQUEID" val="2918"/>
</p:tagLst>
</file>

<file path=ppt/tags/tag623.xml><?xml version="1.0" encoding="utf-8"?>
<p:tagLst xmlns:p="http://schemas.openxmlformats.org/presentationml/2006/main">
  <p:tag name="AS_UNIQUEID" val="2919"/>
</p:tagLst>
</file>

<file path=ppt/tags/tag624.xml><?xml version="1.0" encoding="utf-8"?>
<p:tagLst xmlns:p="http://schemas.openxmlformats.org/presentationml/2006/main">
  <p:tag name="AS_UNIQUEID" val="2920"/>
</p:tagLst>
</file>

<file path=ppt/tags/tag625.xml><?xml version="1.0" encoding="utf-8"?>
<p:tagLst xmlns:p="http://schemas.openxmlformats.org/presentationml/2006/main">
  <p:tag name="AS_UNIQUEID" val="2921"/>
</p:tagLst>
</file>

<file path=ppt/tags/tag626.xml><?xml version="1.0" encoding="utf-8"?>
<p:tagLst xmlns:p="http://schemas.openxmlformats.org/presentationml/2006/main">
  <p:tag name="AS_UNIQUEID" val="2922"/>
</p:tagLst>
</file>

<file path=ppt/tags/tag627.xml><?xml version="1.0" encoding="utf-8"?>
<p:tagLst xmlns:p="http://schemas.openxmlformats.org/presentationml/2006/main">
  <p:tag name="AS_UNIQUEID" val="2923"/>
</p:tagLst>
</file>

<file path=ppt/tags/tag628.xml><?xml version="1.0" encoding="utf-8"?>
<p:tagLst xmlns:p="http://schemas.openxmlformats.org/presentationml/2006/main">
  <p:tag name="AS_UNIQUEID" val="2924"/>
</p:tagLst>
</file>

<file path=ppt/tags/tag629.xml><?xml version="1.0" encoding="utf-8"?>
<p:tagLst xmlns:p="http://schemas.openxmlformats.org/presentationml/2006/main">
  <p:tag name="AS_UNIQUEID" val="3128"/>
</p:tagLst>
</file>

<file path=ppt/tags/tag63.xml><?xml version="1.0" encoding="utf-8"?>
<p:tagLst xmlns:p="http://schemas.openxmlformats.org/presentationml/2006/main">
  <p:tag name="AS_UNIQUEID" val="1683"/>
</p:tagLst>
</file>

<file path=ppt/tags/tag630.xml><?xml version="1.0" encoding="utf-8"?>
<p:tagLst xmlns:p="http://schemas.openxmlformats.org/presentationml/2006/main">
  <p:tag name="AS_UNIQUEID" val="628"/>
  <p:tag name="KSO_WM_UNIT_TABLE_BEAUTIFY" val="smartTable{7c6932ec-5498-4488-9243-945abc6b75f5}"/>
  <p:tag name="TABLE_ENDDRAG_ORIGIN_RECT" val="693*299"/>
  <p:tag name="TABLE_ENDDRAG_RECT" val="14*14*693*299"/>
</p:tagLst>
</file>

<file path=ppt/tags/tag631.xml><?xml version="1.0" encoding="utf-8"?>
<p:tagLst xmlns:p="http://schemas.openxmlformats.org/presentationml/2006/main">
  <p:tag name="AS_UNIQUEID" val="629"/>
</p:tagLst>
</file>

<file path=ppt/tags/tag632.xml><?xml version="1.0" encoding="utf-8"?>
<p:tagLst xmlns:p="http://schemas.openxmlformats.org/presentationml/2006/main">
  <p:tag name="AS_UNIQUEID" val="630"/>
</p:tagLst>
</file>

<file path=ppt/tags/tag633.xml><?xml version="1.0" encoding="utf-8"?>
<p:tagLst xmlns:p="http://schemas.openxmlformats.org/presentationml/2006/main">
  <p:tag name="AS_UNIQUEID" val="631"/>
</p:tagLst>
</file>

<file path=ppt/tags/tag634.xml><?xml version="1.0" encoding="utf-8"?>
<p:tagLst xmlns:p="http://schemas.openxmlformats.org/presentationml/2006/main">
  <p:tag name="AS_UNIQUEID" val="927"/>
</p:tagLst>
</file>

<file path=ppt/tags/tag635.xml><?xml version="1.0" encoding="utf-8"?>
<p:tagLst xmlns:p="http://schemas.openxmlformats.org/presentationml/2006/main">
  <p:tag name="AS_UNIQUEID" val="3129"/>
</p:tagLst>
</file>

<file path=ppt/tags/tag636.xml><?xml version="1.0" encoding="utf-8"?>
<p:tagLst xmlns:p="http://schemas.openxmlformats.org/presentationml/2006/main">
  <p:tag name="AS_UNIQUEID" val="114"/>
</p:tagLst>
</file>

<file path=ppt/tags/tag637.xml><?xml version="1.0" encoding="utf-8"?>
<p:tagLst xmlns:p="http://schemas.openxmlformats.org/presentationml/2006/main">
  <p:tag name="AS_UNIQUEID" val="115"/>
</p:tagLst>
</file>

<file path=ppt/tags/tag638.xml><?xml version="1.0" encoding="utf-8"?>
<p:tagLst xmlns:p="http://schemas.openxmlformats.org/presentationml/2006/main">
  <p:tag name="AS_UNIQUEID" val="1537"/>
</p:tagLst>
</file>

<file path=ppt/tags/tag639.xml><?xml version="1.0" encoding="utf-8"?>
<p:tagLst xmlns:p="http://schemas.openxmlformats.org/presentationml/2006/main">
  <p:tag name="AS_UNIQUEID" val="1539"/>
</p:tagLst>
</file>

<file path=ppt/tags/tag64.xml><?xml version="1.0" encoding="utf-8"?>
<p:tagLst xmlns:p="http://schemas.openxmlformats.org/presentationml/2006/main">
  <p:tag name="AS_UNIQUEID" val="2981"/>
</p:tagLst>
</file>

<file path=ppt/tags/tag640.xml><?xml version="1.0" encoding="utf-8"?>
<p:tagLst xmlns:p="http://schemas.openxmlformats.org/presentationml/2006/main">
  <p:tag name="AS_UNIQUEID" val="3130"/>
</p:tagLst>
</file>

<file path=ppt/tags/tag641.xml><?xml version="1.0" encoding="utf-8"?>
<p:tagLst xmlns:p="http://schemas.openxmlformats.org/presentationml/2006/main">
  <p:tag name="AS_UNIQUEID" val="114"/>
</p:tagLst>
</file>

<file path=ppt/tags/tag642.xml><?xml version="1.0" encoding="utf-8"?>
<p:tagLst xmlns:p="http://schemas.openxmlformats.org/presentationml/2006/main">
  <p:tag name="AS_UNIQUEID" val="1542"/>
</p:tagLst>
</file>

<file path=ppt/tags/tag643.xml><?xml version="1.0" encoding="utf-8"?>
<p:tagLst xmlns:p="http://schemas.openxmlformats.org/presentationml/2006/main">
  <p:tag name="AS_UNIQUEID" val="1543"/>
</p:tagLst>
</file>

<file path=ppt/tags/tag644.xml><?xml version="1.0" encoding="utf-8"?>
<p:tagLst xmlns:p="http://schemas.openxmlformats.org/presentationml/2006/main">
  <p:tag name="AS_UNIQUEID" val="1544"/>
</p:tagLst>
</file>

<file path=ppt/tags/tag645.xml><?xml version="1.0" encoding="utf-8"?>
<p:tagLst xmlns:p="http://schemas.openxmlformats.org/presentationml/2006/main">
  <p:tag name="AS_UNIQUEID" val="1545"/>
</p:tagLst>
</file>

<file path=ppt/tags/tag646.xml><?xml version="1.0" encoding="utf-8"?>
<p:tagLst xmlns:p="http://schemas.openxmlformats.org/presentationml/2006/main">
  <p:tag name="AS_UNIQUEID" val="1546"/>
</p:tagLst>
</file>

<file path=ppt/tags/tag647.xml><?xml version="1.0" encoding="utf-8"?>
<p:tagLst xmlns:p="http://schemas.openxmlformats.org/presentationml/2006/main">
  <p:tag name="AS_UNIQUEID" val="1547"/>
</p:tagLst>
</file>

<file path=ppt/tags/tag648.xml><?xml version="1.0" encoding="utf-8"?>
<p:tagLst xmlns:p="http://schemas.openxmlformats.org/presentationml/2006/main">
  <p:tag name="AS_UNIQUEID" val="3131"/>
</p:tagLst>
</file>

<file path=ppt/tags/tag649.xml><?xml version="1.0" encoding="utf-8"?>
<p:tagLst xmlns:p="http://schemas.openxmlformats.org/presentationml/2006/main">
  <p:tag name="AS_UNIQUEID" val="3132"/>
</p:tagLst>
</file>

<file path=ppt/tags/tag65.xml><?xml version="1.0" encoding="utf-8"?>
<p:tagLst xmlns:p="http://schemas.openxmlformats.org/presentationml/2006/main">
  <p:tag name="AS_UNIQUEID" val="1685"/>
</p:tagLst>
</file>

<file path=ppt/tags/tag650.xml><?xml version="1.0" encoding="utf-8"?>
<p:tagLst xmlns:p="http://schemas.openxmlformats.org/presentationml/2006/main">
  <p:tag name="AS_UNIQUEID" val="3133"/>
</p:tagLst>
</file>

<file path=ppt/tags/tag651.xml><?xml version="1.0" encoding="utf-8"?>
<p:tagLst xmlns:p="http://schemas.openxmlformats.org/presentationml/2006/main">
  <p:tag name="AS_UNIQUEID" val="3134"/>
</p:tagLst>
</file>

<file path=ppt/tags/tag652.xml><?xml version="1.0" encoding="utf-8"?>
<p:tagLst xmlns:p="http://schemas.openxmlformats.org/presentationml/2006/main">
  <p:tag name="AS_UNIQUEID" val="3135"/>
</p:tagLst>
</file>

<file path=ppt/tags/tag653.xml><?xml version="1.0" encoding="utf-8"?>
<p:tagLst xmlns:p="http://schemas.openxmlformats.org/presentationml/2006/main">
  <p:tag name="AS_UNIQUEID" val="3136"/>
</p:tagLst>
</file>

<file path=ppt/tags/tag654.xml><?xml version="1.0" encoding="utf-8"?>
<p:tagLst xmlns:p="http://schemas.openxmlformats.org/presentationml/2006/main">
  <p:tag name="AS_UNIQUEID" val="3137"/>
</p:tagLst>
</file>

<file path=ppt/tags/tag655.xml><?xml version="1.0" encoding="utf-8"?>
<p:tagLst xmlns:p="http://schemas.openxmlformats.org/presentationml/2006/main">
  <p:tag name="AS_UNIQUEID" val="3138"/>
</p:tagLst>
</file>

<file path=ppt/tags/tag656.xml><?xml version="1.0" encoding="utf-8"?>
<p:tagLst xmlns:p="http://schemas.openxmlformats.org/presentationml/2006/main">
  <p:tag name="AS_UNIQUEID" val="3139"/>
</p:tagLst>
</file>

<file path=ppt/tags/tag657.xml><?xml version="1.0" encoding="utf-8"?>
<p:tagLst xmlns:p="http://schemas.openxmlformats.org/presentationml/2006/main">
  <p:tag name="AS_UNIQUEID" val="3140"/>
</p:tagLst>
</file>

<file path=ppt/tags/tag658.xml><?xml version="1.0" encoding="utf-8"?>
<p:tagLst xmlns:p="http://schemas.openxmlformats.org/presentationml/2006/main">
  <p:tag name="AS_UNIQUEID" val="3141"/>
</p:tagLst>
</file>

<file path=ppt/tags/tag659.xml><?xml version="1.0" encoding="utf-8"?>
<p:tagLst xmlns:p="http://schemas.openxmlformats.org/presentationml/2006/main">
  <p:tag name="AS_UNIQUEID" val="3142"/>
</p:tagLst>
</file>

<file path=ppt/tags/tag66.xml><?xml version="1.0" encoding="utf-8"?>
<p:tagLst xmlns:p="http://schemas.openxmlformats.org/presentationml/2006/main">
  <p:tag name="AS_UNIQUEID" val="1686"/>
</p:tagLst>
</file>

<file path=ppt/tags/tag660.xml><?xml version="1.0" encoding="utf-8"?>
<p:tagLst xmlns:p="http://schemas.openxmlformats.org/presentationml/2006/main">
  <p:tag name="AS_UNIQUEID" val="3143"/>
</p:tagLst>
</file>

<file path=ppt/tags/tag661.xml><?xml version="1.0" encoding="utf-8"?>
<p:tagLst xmlns:p="http://schemas.openxmlformats.org/presentationml/2006/main">
  <p:tag name="AS_UNIQUEID" val="3144"/>
</p:tagLst>
</file>

<file path=ppt/tags/tag662.xml><?xml version="1.0" encoding="utf-8"?>
<p:tagLst xmlns:p="http://schemas.openxmlformats.org/presentationml/2006/main">
  <p:tag name="AS_UNIQUEID" val="3145"/>
</p:tagLst>
</file>

<file path=ppt/tags/tag663.xml><?xml version="1.0" encoding="utf-8"?>
<p:tagLst xmlns:p="http://schemas.openxmlformats.org/presentationml/2006/main">
  <p:tag name="AS_UNIQUEID" val="3146"/>
</p:tagLst>
</file>

<file path=ppt/tags/tag664.xml><?xml version="1.0" encoding="utf-8"?>
<p:tagLst xmlns:p="http://schemas.openxmlformats.org/presentationml/2006/main">
  <p:tag name="AS_UNIQUEID" val="3147"/>
</p:tagLst>
</file>

<file path=ppt/tags/tag665.xml><?xml version="1.0" encoding="utf-8"?>
<p:tagLst xmlns:p="http://schemas.openxmlformats.org/presentationml/2006/main">
  <p:tag name="AS_UNIQUEID" val="3148"/>
</p:tagLst>
</file>

<file path=ppt/tags/tag666.xml><?xml version="1.0" encoding="utf-8"?>
<p:tagLst xmlns:p="http://schemas.openxmlformats.org/presentationml/2006/main">
  <p:tag name="AS_UNIQUEID" val="2929"/>
</p:tagLst>
</file>

<file path=ppt/tags/tag667.xml><?xml version="1.0" encoding="utf-8"?>
<p:tagLst xmlns:p="http://schemas.openxmlformats.org/presentationml/2006/main">
  <p:tag name="AS_UNIQUEID" val="2930"/>
</p:tagLst>
</file>

<file path=ppt/tags/tag668.xml><?xml version="1.0" encoding="utf-8"?>
<p:tagLst xmlns:p="http://schemas.openxmlformats.org/presentationml/2006/main">
  <p:tag name="AS_UNIQUEID" val="2931"/>
</p:tagLst>
</file>

<file path=ppt/tags/tag669.xml><?xml version="1.0" encoding="utf-8"?>
<p:tagLst xmlns:p="http://schemas.openxmlformats.org/presentationml/2006/main">
  <p:tag name="AS_UNIQUEID" val="2932"/>
</p:tagLst>
</file>

<file path=ppt/tags/tag67.xml><?xml version="1.0" encoding="utf-8"?>
<p:tagLst xmlns:p="http://schemas.openxmlformats.org/presentationml/2006/main">
  <p:tag name="AS_UNIQUEID" val="1687"/>
</p:tagLst>
</file>

<file path=ppt/tags/tag670.xml><?xml version="1.0" encoding="utf-8"?>
<p:tagLst xmlns:p="http://schemas.openxmlformats.org/presentationml/2006/main">
  <p:tag name="AS_UNIQUEID" val="2933"/>
</p:tagLst>
</file>

<file path=ppt/tags/tag671.xml><?xml version="1.0" encoding="utf-8"?>
<p:tagLst xmlns:p="http://schemas.openxmlformats.org/presentationml/2006/main">
  <p:tag name="AS_UNIQUEID" val="2934"/>
</p:tagLst>
</file>

<file path=ppt/tags/tag672.xml><?xml version="1.0" encoding="utf-8"?>
<p:tagLst xmlns:p="http://schemas.openxmlformats.org/presentationml/2006/main">
  <p:tag name="AS_UNIQUEID" val="2935"/>
</p:tagLst>
</file>

<file path=ppt/tags/tag673.xml><?xml version="1.0" encoding="utf-8"?>
<p:tagLst xmlns:p="http://schemas.openxmlformats.org/presentationml/2006/main">
  <p:tag name="AS_UNIQUEID" val="2941"/>
</p:tagLst>
</file>

<file path=ppt/tags/tag674.xml><?xml version="1.0" encoding="utf-8"?>
<p:tagLst xmlns:p="http://schemas.openxmlformats.org/presentationml/2006/main">
  <p:tag name="AS_UNIQUEID" val="2947"/>
</p:tagLst>
</file>

<file path=ppt/tags/tag675.xml><?xml version="1.0" encoding="utf-8"?>
<p:tagLst xmlns:p="http://schemas.openxmlformats.org/presentationml/2006/main">
  <p:tag name="AS_UNIQUEID" val="2942"/>
</p:tagLst>
</file>

<file path=ppt/tags/tag676.xml><?xml version="1.0" encoding="utf-8"?>
<p:tagLst xmlns:p="http://schemas.openxmlformats.org/presentationml/2006/main">
  <p:tag name="AS_UNIQUEID" val="2943"/>
</p:tagLst>
</file>

<file path=ppt/tags/tag677.xml><?xml version="1.0" encoding="utf-8"?>
<p:tagLst xmlns:p="http://schemas.openxmlformats.org/presentationml/2006/main">
  <p:tag name="AS_UNIQUEID" val="2944"/>
</p:tagLst>
</file>

<file path=ppt/tags/tag678.xml><?xml version="1.0" encoding="utf-8"?>
<p:tagLst xmlns:p="http://schemas.openxmlformats.org/presentationml/2006/main">
  <p:tag name="AS_UNIQUEID" val="2945"/>
</p:tagLst>
</file>

<file path=ppt/tags/tag679.xml><?xml version="1.0" encoding="utf-8"?>
<p:tagLst xmlns:p="http://schemas.openxmlformats.org/presentationml/2006/main">
  <p:tag name="AS_UNIQUEID" val="2948"/>
</p:tagLst>
</file>

<file path=ppt/tags/tag68.xml><?xml version="1.0" encoding="utf-8"?>
<p:tagLst xmlns:p="http://schemas.openxmlformats.org/presentationml/2006/main">
  <p:tag name="AS_UNIQUEID" val="1688"/>
</p:tagLst>
</file>

<file path=ppt/tags/tag680.xml><?xml version="1.0" encoding="utf-8"?>
<p:tagLst xmlns:p="http://schemas.openxmlformats.org/presentationml/2006/main">
  <p:tag name="AS_UNIQUEID" val="2949"/>
</p:tagLst>
</file>

<file path=ppt/tags/tag681.xml><?xml version="1.0" encoding="utf-8"?>
<p:tagLst xmlns:p="http://schemas.openxmlformats.org/presentationml/2006/main">
  <p:tag name="AS_UNIQUEID" val="3149"/>
</p:tagLst>
</file>

<file path=ppt/tags/tag682.xml><?xml version="1.0" encoding="utf-8"?>
<p:tagLst xmlns:p="http://schemas.openxmlformats.org/presentationml/2006/main">
  <p:tag name="AS_UNIQUEID" val="2953"/>
</p:tagLst>
</file>

<file path=ppt/tags/tag683.xml><?xml version="1.0" encoding="utf-8"?>
<p:tagLst xmlns:p="http://schemas.openxmlformats.org/presentationml/2006/main">
  <p:tag name="AS_UNIQUEID" val="2954"/>
</p:tagLst>
</file>

<file path=ppt/tags/tag684.xml><?xml version="1.0" encoding="utf-8"?>
<p:tagLst xmlns:p="http://schemas.openxmlformats.org/presentationml/2006/main">
  <p:tag name="AS_UNIQUEID" val="2955"/>
</p:tagLst>
</file>

<file path=ppt/tags/tag685.xml><?xml version="1.0" encoding="utf-8"?>
<p:tagLst xmlns:p="http://schemas.openxmlformats.org/presentationml/2006/main">
  <p:tag name="AS_UNIQUEID" val="3150"/>
</p:tagLst>
</file>

<file path=ppt/tags/tag686.xml><?xml version="1.0" encoding="utf-8"?>
<p:tagLst xmlns:p="http://schemas.openxmlformats.org/presentationml/2006/main">
  <p:tag name="AS_UNIQUEID" val="2957"/>
</p:tagLst>
</file>

<file path=ppt/tags/tag687.xml><?xml version="1.0" encoding="utf-8"?>
<p:tagLst xmlns:p="http://schemas.openxmlformats.org/presentationml/2006/main">
  <p:tag name="AS_UNIQUEID" val="2958"/>
</p:tagLst>
</file>

<file path=ppt/tags/tag688.xml><?xml version="1.0" encoding="utf-8"?>
<p:tagLst xmlns:p="http://schemas.openxmlformats.org/presentationml/2006/main">
  <p:tag name="AS_UNIQUEID" val="2969"/>
</p:tagLst>
</file>

<file path=ppt/tags/tag689.xml><?xml version="1.0" encoding="utf-8"?>
<p:tagLst xmlns:p="http://schemas.openxmlformats.org/presentationml/2006/main">
  <p:tag name="AS_UNIQUEID" val="2970"/>
</p:tagLst>
</file>

<file path=ppt/tags/tag69.xml><?xml version="1.0" encoding="utf-8"?>
<p:tagLst xmlns:p="http://schemas.openxmlformats.org/presentationml/2006/main">
  <p:tag name="AS_UNIQUEID" val="1689"/>
</p:tagLst>
</file>

<file path=ppt/tags/tag690.xml><?xml version="1.0" encoding="utf-8"?>
<p:tagLst xmlns:p="http://schemas.openxmlformats.org/presentationml/2006/main">
  <p:tag name="AS_UNIQUEID" val="3151"/>
</p:tagLst>
</file>

<file path=ppt/tags/tag691.xml><?xml version="1.0" encoding="utf-8"?>
<p:tagLst xmlns:p="http://schemas.openxmlformats.org/presentationml/2006/main">
  <p:tag name="AS_UNIQUEID" val="2202"/>
</p:tagLst>
</file>

<file path=ppt/tags/tag692.xml><?xml version="1.0" encoding="utf-8"?>
<p:tagLst xmlns:p="http://schemas.openxmlformats.org/presentationml/2006/main">
  <p:tag name="AS_UNIQUEID" val="2203"/>
</p:tagLst>
</file>

<file path=ppt/tags/tag693.xml><?xml version="1.0" encoding="utf-8"?>
<p:tagLst xmlns:p="http://schemas.openxmlformats.org/presentationml/2006/main">
  <p:tag name="AS_UNIQUEID" val="2205"/>
</p:tagLst>
</file>

<file path=ppt/tags/tag694.xml><?xml version="1.0" encoding="utf-8"?>
<p:tagLst xmlns:p="http://schemas.openxmlformats.org/presentationml/2006/main">
  <p:tag name="AS_UNIQUEID" val="2206"/>
</p:tagLst>
</file>

<file path=ppt/tags/tag695.xml><?xml version="1.0" encoding="utf-8"?>
<p:tagLst xmlns:p="http://schemas.openxmlformats.org/presentationml/2006/main">
  <p:tag name="AS_UNIQUEID" val="3152"/>
</p:tagLst>
</file>

<file path=ppt/tags/tag696.xml><?xml version="1.0" encoding="utf-8"?>
<p:tagLst xmlns:p="http://schemas.openxmlformats.org/presentationml/2006/main">
  <p:tag name="AS_UNIQUEID" val="2211"/>
</p:tagLst>
</file>

<file path=ppt/tags/tag697.xml><?xml version="1.0" encoding="utf-8"?>
<p:tagLst xmlns:p="http://schemas.openxmlformats.org/presentationml/2006/main">
  <p:tag name="AS_UNIQUEID" val="2212"/>
</p:tagLst>
</file>

<file path=ppt/tags/tag698.xml><?xml version="1.0" encoding="utf-8"?>
<p:tagLst xmlns:p="http://schemas.openxmlformats.org/presentationml/2006/main">
  <p:tag name="AS_UNIQUEID" val="2213"/>
</p:tagLst>
</file>

<file path=ppt/tags/tag699.xml><?xml version="1.0" encoding="utf-8"?>
<p:tagLst xmlns:p="http://schemas.openxmlformats.org/presentationml/2006/main">
  <p:tag name="AS_UNIQUEID" val="2214"/>
</p:tagLst>
</file>

<file path=ppt/tags/tag7.xml><?xml version="1.0" encoding="utf-8"?>
<p:tagLst xmlns:p="http://schemas.openxmlformats.org/presentationml/2006/main">
  <p:tag name="AS_UNIQUEID" val="2972"/>
</p:tagLst>
</file>

<file path=ppt/tags/tag70.xml><?xml version="1.0" encoding="utf-8"?>
<p:tagLst xmlns:p="http://schemas.openxmlformats.org/presentationml/2006/main">
  <p:tag name="AS_UNIQUEID" val="2982"/>
</p:tagLst>
</file>

<file path=ppt/tags/tag700.xml><?xml version="1.0" encoding="utf-8"?>
<p:tagLst xmlns:p="http://schemas.openxmlformats.org/presentationml/2006/main">
  <p:tag name="AS_UNIQUEID" val="2215"/>
</p:tagLst>
</file>

<file path=ppt/tags/tag701.xml><?xml version="1.0" encoding="utf-8"?>
<p:tagLst xmlns:p="http://schemas.openxmlformats.org/presentationml/2006/main">
  <p:tag name="AS_UNIQUEID" val="2216"/>
</p:tagLst>
</file>

<file path=ppt/tags/tag702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71.xml><?xml version="1.0" encoding="utf-8"?>
<p:tagLst xmlns:p="http://schemas.openxmlformats.org/presentationml/2006/main">
  <p:tag name="AS_UNIQUEID" val="1620"/>
</p:tagLst>
</file>

<file path=ppt/tags/tag72.xml><?xml version="1.0" encoding="utf-8"?>
<p:tagLst xmlns:p="http://schemas.openxmlformats.org/presentationml/2006/main">
  <p:tag name="AS_UNIQUEID" val="2983"/>
</p:tagLst>
</file>

<file path=ppt/tags/tag73.xml><?xml version="1.0" encoding="utf-8"?>
<p:tagLst xmlns:p="http://schemas.openxmlformats.org/presentationml/2006/main">
  <p:tag name="AS_UNIQUEID" val="2984"/>
</p:tagLst>
</file>

<file path=ppt/tags/tag74.xml><?xml version="1.0" encoding="utf-8"?>
<p:tagLst xmlns:p="http://schemas.openxmlformats.org/presentationml/2006/main">
  <p:tag name="AS_UNIQUEID" val="1693"/>
</p:tagLst>
</file>

<file path=ppt/tags/tag75.xml><?xml version="1.0" encoding="utf-8"?>
<p:tagLst xmlns:p="http://schemas.openxmlformats.org/presentationml/2006/main">
  <p:tag name="AS_UNIQUEID" val="1694"/>
</p:tagLst>
</file>

<file path=ppt/tags/tag76.xml><?xml version="1.0" encoding="utf-8"?>
<p:tagLst xmlns:p="http://schemas.openxmlformats.org/presentationml/2006/main">
  <p:tag name="AS_UNIQUEID" val="1695"/>
</p:tagLst>
</file>

<file path=ppt/tags/tag77.xml><?xml version="1.0" encoding="utf-8"?>
<p:tagLst xmlns:p="http://schemas.openxmlformats.org/presentationml/2006/main">
  <p:tag name="AS_UNIQUEID" val="1696"/>
</p:tagLst>
</file>

<file path=ppt/tags/tag78.xml><?xml version="1.0" encoding="utf-8"?>
<p:tagLst xmlns:p="http://schemas.openxmlformats.org/presentationml/2006/main">
  <p:tag name="AS_UNIQUEID" val="1697"/>
</p:tagLst>
</file>

<file path=ppt/tags/tag79.xml><?xml version="1.0" encoding="utf-8"?>
<p:tagLst xmlns:p="http://schemas.openxmlformats.org/presentationml/2006/main">
  <p:tag name="AS_UNIQUEID" val="2985"/>
</p:tagLst>
</file>

<file path=ppt/tags/tag8.xml><?xml version="1.0" encoding="utf-8"?>
<p:tagLst xmlns:p="http://schemas.openxmlformats.org/presentationml/2006/main">
  <p:tag name="AS_UNIQUEID" val="1628"/>
</p:tagLst>
</file>

<file path=ppt/tags/tag80.xml><?xml version="1.0" encoding="utf-8"?>
<p:tagLst xmlns:p="http://schemas.openxmlformats.org/presentationml/2006/main">
  <p:tag name="AS_UNIQUEID" val="267"/>
</p:tagLst>
</file>

<file path=ppt/tags/tag81.xml><?xml version="1.0" encoding="utf-8"?>
<p:tagLst xmlns:p="http://schemas.openxmlformats.org/presentationml/2006/main">
  <p:tag name="AS_UNIQUEID" val="268"/>
</p:tagLst>
</file>

<file path=ppt/tags/tag82.xml><?xml version="1.0" encoding="utf-8"?>
<p:tagLst xmlns:p="http://schemas.openxmlformats.org/presentationml/2006/main">
  <p:tag name="AS_UNIQUEID" val="269"/>
</p:tagLst>
</file>

<file path=ppt/tags/tag83.xml><?xml version="1.0" encoding="utf-8"?>
<p:tagLst xmlns:p="http://schemas.openxmlformats.org/presentationml/2006/main">
  <p:tag name="AS_UNIQUEID" val="270"/>
</p:tagLst>
</file>

<file path=ppt/tags/tag84.xml><?xml version="1.0" encoding="utf-8"?>
<p:tagLst xmlns:p="http://schemas.openxmlformats.org/presentationml/2006/main">
  <p:tag name="AS_UNIQUEID" val="271"/>
</p:tagLst>
</file>

<file path=ppt/tags/tag85.xml><?xml version="1.0" encoding="utf-8"?>
<p:tagLst xmlns:p="http://schemas.openxmlformats.org/presentationml/2006/main">
  <p:tag name="AS_UNIQUEID" val="2986"/>
</p:tagLst>
</file>

<file path=ppt/tags/tag86.xml><?xml version="1.0" encoding="utf-8"?>
<p:tagLst xmlns:p="http://schemas.openxmlformats.org/presentationml/2006/main">
  <p:tag name="AS_UNIQUEID" val="273"/>
</p:tagLst>
</file>

<file path=ppt/tags/tag87.xml><?xml version="1.0" encoding="utf-8"?>
<p:tagLst xmlns:p="http://schemas.openxmlformats.org/presentationml/2006/main">
  <p:tag name="AS_UNIQUEID" val="274"/>
</p:tagLst>
</file>

<file path=ppt/tags/tag88.xml><?xml version="1.0" encoding="utf-8"?>
<p:tagLst xmlns:p="http://schemas.openxmlformats.org/presentationml/2006/main">
  <p:tag name="AS_UNIQUEID" val="275"/>
</p:tagLst>
</file>

<file path=ppt/tags/tag89.xml><?xml version="1.0" encoding="utf-8"?>
<p:tagLst xmlns:p="http://schemas.openxmlformats.org/presentationml/2006/main">
  <p:tag name="AS_UNIQUEID" val="276"/>
</p:tagLst>
</file>

<file path=ppt/tags/tag9.xml><?xml version="1.0" encoding="utf-8"?>
<p:tagLst xmlns:p="http://schemas.openxmlformats.org/presentationml/2006/main">
  <p:tag name="AS_UNIQUEID" val="1629"/>
</p:tagLst>
</file>

<file path=ppt/tags/tag90.xml><?xml version="1.0" encoding="utf-8"?>
<p:tagLst xmlns:p="http://schemas.openxmlformats.org/presentationml/2006/main">
  <p:tag name="AS_UNIQUEID" val="277"/>
</p:tagLst>
</file>

<file path=ppt/tags/tag91.xml><?xml version="1.0" encoding="utf-8"?>
<p:tagLst xmlns:p="http://schemas.openxmlformats.org/presentationml/2006/main">
  <p:tag name="AS_UNIQUEID" val="2987"/>
</p:tagLst>
</file>

<file path=ppt/tags/tag92.xml><?xml version="1.0" encoding="utf-8"?>
<p:tagLst xmlns:p="http://schemas.openxmlformats.org/presentationml/2006/main">
  <p:tag name="AS_UNIQUEID" val="279"/>
</p:tagLst>
</file>

<file path=ppt/tags/tag93.xml><?xml version="1.0" encoding="utf-8"?>
<p:tagLst xmlns:p="http://schemas.openxmlformats.org/presentationml/2006/main">
  <p:tag name="AS_UNIQUEID" val="280"/>
</p:tagLst>
</file>

<file path=ppt/tags/tag94.xml><?xml version="1.0" encoding="utf-8"?>
<p:tagLst xmlns:p="http://schemas.openxmlformats.org/presentationml/2006/main">
  <p:tag name="AS_UNIQUEID" val="281"/>
</p:tagLst>
</file>

<file path=ppt/tags/tag95.xml><?xml version="1.0" encoding="utf-8"?>
<p:tagLst xmlns:p="http://schemas.openxmlformats.org/presentationml/2006/main">
  <p:tag name="AS_UNIQUEID" val="282"/>
</p:tagLst>
</file>

<file path=ppt/tags/tag96.xml><?xml version="1.0" encoding="utf-8"?>
<p:tagLst xmlns:p="http://schemas.openxmlformats.org/presentationml/2006/main">
  <p:tag name="AS_UNIQUEID" val="283"/>
</p:tagLst>
</file>

<file path=ppt/tags/tag97.xml><?xml version="1.0" encoding="utf-8"?>
<p:tagLst xmlns:p="http://schemas.openxmlformats.org/presentationml/2006/main">
  <p:tag name="AS_UNIQUEID" val="2988"/>
</p:tagLst>
</file>

<file path=ppt/tags/tag98.xml><?xml version="1.0" encoding="utf-8"?>
<p:tagLst xmlns:p="http://schemas.openxmlformats.org/presentationml/2006/main">
  <p:tag name="AS_UNIQUEID" val="285"/>
</p:tagLst>
</file>

<file path=ppt/tags/tag99.xml><?xml version="1.0" encoding="utf-8"?>
<p:tagLst xmlns:p="http://schemas.openxmlformats.org/presentationml/2006/main">
  <p:tag name="AS_UNIQUEID" val="286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75DBFF"/>
        </a:solidFill>
        <a:ln w="9525">
          <a:solidFill>
            <a:schemeClr val="bg1"/>
          </a:solidFill>
          <a:prstDash val="lgDashDotDot"/>
        </a:ln>
      </a:spPr>
      <a:bodyPr wrap="square">
        <a:spAutoFit/>
      </a:bodyPr>
      <a:lstStyle>
        <a:defPPr algn="ctr">
          <a:spcBef>
            <a:spcPct val="50000"/>
          </a:spcBef>
          <a:defRPr lang="zh-CN" altLang="en-US" sz="2800" b="1">
            <a:solidFill>
              <a:schemeClr val="tx1"/>
            </a:solidFill>
            <a:latin typeface="黑体" panose="02010609060101010101" charset="-122"/>
            <a:ea typeface="黑体" panose="02010609060101010101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359</Paragraphs>
  <Slides>36</Slides>
  <Notes>4</Notes>
  <TotalTime>0</TotalTime>
  <HiddenSlides>1</HiddenSlides>
  <MMClips>0</MMClips>
  <ScaleCrop>0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baseType="lpstr" size="47">
      <vt:lpstr>Arial</vt:lpstr>
      <vt:lpstr>Calibri</vt:lpstr>
      <vt:lpstr>黑体</vt:lpstr>
      <vt:lpstr>Calibri Light</vt:lpstr>
      <vt:lpstr>言念君子温其如玉</vt:lpstr>
      <vt:lpstr>宋体</vt:lpstr>
      <vt:lpstr>微软雅黑</vt:lpstr>
      <vt:lpstr>Wingdings</vt:lpstr>
      <vt:lpstr>楷体</vt:lpstr>
      <vt:lpstr>Times New Roman</vt:lpstr>
      <vt:lpstr>Office 主题</vt:lpstr>
      <vt:lpstr>PowerPoint Presentation</vt:lpstr>
      <vt:lpstr>PowerPoint Presentation</vt:lpstr>
      <vt:lpstr>PowerPoint Presentation</vt:lpstr>
      <vt:lpstr>什么是信息？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2022-02-11T10:31:10.556</cp:lastPrinted>
  <dcterms:created xsi:type="dcterms:W3CDTF">2022-02-11T10:31:10Z</dcterms:created>
  <dcterms:modified xsi:type="dcterms:W3CDTF">2022-02-11T02:31:14Z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